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509" r:id="rId3"/>
    <p:sldId id="516" r:id="rId4"/>
    <p:sldId id="282" r:id="rId5"/>
    <p:sldId id="517" r:id="rId6"/>
    <p:sldId id="375" r:id="rId7"/>
    <p:sldId id="515" r:id="rId8"/>
    <p:sldId id="518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Viết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8AA3B-59BE-43A9-9A3C-DE380F5EC314}"/>
              </a:ext>
            </a:extLst>
          </p:cNvPr>
          <p:cNvSpPr txBox="1"/>
          <p:nvPr/>
        </p:nvSpPr>
        <p:spPr>
          <a:xfrm>
            <a:off x="4389623" y="1617736"/>
            <a:ext cx="4520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2488E4-CB76-428F-87CD-6AAA5E079CF8}"/>
              </a:ext>
            </a:extLst>
          </p:cNvPr>
          <p:cNvSpPr txBox="1"/>
          <p:nvPr/>
        </p:nvSpPr>
        <p:spPr>
          <a:xfrm>
            <a:off x="4251400" y="2437837"/>
            <a:ext cx="4472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7479D"/>
                </a:solidFill>
                <a:latin typeface="+mj-lt"/>
              </a:rPr>
              <a:t>TRÒ CHƠI CỦA BỐ</a:t>
            </a:r>
            <a:endParaRPr lang="en-VN" sz="44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9AE04-0467-46CB-BB37-BE911468DFB4}"/>
              </a:ext>
            </a:extLst>
          </p:cNvPr>
          <p:cNvSpPr txBox="1"/>
          <p:nvPr/>
        </p:nvSpPr>
        <p:spPr>
          <a:xfrm>
            <a:off x="3577391" y="3109078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65CFB-6466-45A7-8C09-273938E75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25" y="3316839"/>
            <a:ext cx="536622" cy="507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EC945-60CF-42A3-B5D0-8C63991F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3" y="3987692"/>
            <a:ext cx="507094" cy="507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671049-4FFC-4ACD-9F0F-6E4359964487}"/>
              </a:ext>
            </a:extLst>
          </p:cNvPr>
          <p:cNvSpPr txBox="1"/>
          <p:nvPr/>
        </p:nvSpPr>
        <p:spPr>
          <a:xfrm>
            <a:off x="3577391" y="3775290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địa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chỉ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em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D519DB-A0C2-4CE6-8C9F-F4C6CF558BA0}"/>
              </a:ext>
            </a:extLst>
          </p:cNvPr>
          <p:cNvSpPr txBox="1"/>
          <p:nvPr/>
        </p:nvSpPr>
        <p:spPr>
          <a:xfrm>
            <a:off x="3577391" y="4377482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868DE8-69F0-472D-A78B-C4895A7B9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55" y="4585255"/>
            <a:ext cx="507094" cy="507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2D39C-FD59-4D33-A97B-4D379E2A7F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88" t="-2928" r="25613" b="2928"/>
          <a:stretch/>
        </p:blipFill>
        <p:spPr>
          <a:xfrm>
            <a:off x="399543" y="274758"/>
            <a:ext cx="2571682" cy="198516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3008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242686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bữa ăn, nhìn hai bàn tay của Hường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77360" y="719138"/>
            <a:ext cx="3751580" cy="753110"/>
          </a:xfrm>
          <a:prstGeom prst="roundRect">
            <a:avLst/>
          </a:prstGeom>
          <a:solidFill>
            <a:schemeClr val="bg1"/>
          </a:solidFill>
          <a:ln>
            <a:solidFill>
              <a:srgbClr val="8E00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Nghe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+mn-cs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55551" y="2949441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với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55551" y="3730873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nghĩ,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ngay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trong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55551" y="4437628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rò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EA930-CFE7-48CF-8036-B30BCB7F20C7}"/>
              </a:ext>
            </a:extLst>
          </p:cNvPr>
          <p:cNvSpPr txBox="1"/>
          <p:nvPr/>
        </p:nvSpPr>
        <p:spPr>
          <a:xfrm>
            <a:off x="4146480" y="1382676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8368D6-B15B-47CF-9B97-E52AF9244180}"/>
              </a:ext>
            </a:extLst>
          </p:cNvPr>
          <p:cNvSpPr/>
          <p:nvPr/>
        </p:nvSpPr>
        <p:spPr>
          <a:xfrm>
            <a:off x="4316600" y="2079598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tay</a:t>
            </a:r>
            <a:endParaRPr lang="vi-VN" sz="36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FD3B99-2DF8-4B07-8392-4213F5309D79}"/>
              </a:ext>
            </a:extLst>
          </p:cNvPr>
          <p:cNvSpPr/>
          <p:nvPr/>
        </p:nvSpPr>
        <p:spPr>
          <a:xfrm>
            <a:off x="4316600" y="2668042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nết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ngoan</a:t>
            </a:r>
            <a:endParaRPr lang="vi-VN" sz="36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A03B41-0008-4EFA-BACF-8EB942862BBF}"/>
              </a:ext>
            </a:extLst>
          </p:cNvPr>
          <p:cNvSpPr/>
          <p:nvPr/>
        </p:nvSpPr>
        <p:spPr>
          <a:xfrm>
            <a:off x="4476088" y="248686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4ECE5A-8413-4E58-93D1-CBB16BE52D63}"/>
              </a:ext>
            </a:extLst>
          </p:cNvPr>
          <p:cNvSpPr/>
          <p:nvPr/>
        </p:nvSpPr>
        <p:spPr>
          <a:xfrm>
            <a:off x="4476088" y="306527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B871D8-57BE-4DBD-BDC6-E11EC0E6699D}"/>
              </a:ext>
            </a:extLst>
          </p:cNvPr>
          <p:cNvSpPr/>
          <p:nvPr/>
        </p:nvSpPr>
        <p:spPr>
          <a:xfrm>
            <a:off x="4316600" y="3337294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trò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chơi</a:t>
            </a:r>
            <a:endParaRPr lang="vi-VN" sz="36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656FEA-88AD-49EE-A750-49EDE2F8894A}"/>
              </a:ext>
            </a:extLst>
          </p:cNvPr>
          <p:cNvSpPr/>
          <p:nvPr/>
        </p:nvSpPr>
        <p:spPr>
          <a:xfrm>
            <a:off x="4476088" y="373452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69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1198" y="1046466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E8378F-AE1E-420D-8005-5E9FE09D97A4}"/>
              </a:ext>
            </a:extLst>
          </p:cNvPr>
          <p:cNvSpPr txBox="1"/>
          <p:nvPr/>
        </p:nvSpPr>
        <p:spPr>
          <a:xfrm>
            <a:off x="6657803" y="3155800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A4F3F5-EA2B-4699-8695-55BF8617B2B7}"/>
              </a:ext>
            </a:extLst>
          </p:cNvPr>
          <p:cNvSpPr txBox="1"/>
          <p:nvPr/>
        </p:nvSpPr>
        <p:spPr>
          <a:xfrm>
            <a:off x="6659850" y="2100890"/>
            <a:ext cx="536582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730AD1-6ACD-4C66-B77F-0ABA9E3F86AE}"/>
              </a:ext>
            </a:extLst>
          </p:cNvPr>
          <p:cNvSpPr txBox="1"/>
          <p:nvPr/>
        </p:nvSpPr>
        <p:spPr>
          <a:xfrm>
            <a:off x="3908887" y="605899"/>
            <a:ext cx="931645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địa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nhà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.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93E33-EA47-4654-A32C-7A5A3F47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65" y="624209"/>
            <a:ext cx="669821" cy="73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2A98CA-D955-4664-A93A-11BAAAED5452}"/>
              </a:ext>
            </a:extLst>
          </p:cNvPr>
          <p:cNvSpPr txBox="1"/>
          <p:nvPr/>
        </p:nvSpPr>
        <p:spPr>
          <a:xfrm>
            <a:off x="1973562" y="2493251"/>
            <a:ext cx="892336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0FEB8-260F-486F-85C5-781909783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2728203"/>
            <a:ext cx="591512" cy="460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EADBE4-76E5-4746-AF6A-193357F06190}"/>
              </a:ext>
            </a:extLst>
          </p:cNvPr>
          <p:cNvSpPr/>
          <p:nvPr/>
        </p:nvSpPr>
        <p:spPr>
          <a:xfrm>
            <a:off x="891128" y="3189128"/>
            <a:ext cx="10466024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bắt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l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hình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7C043-3AE2-48A5-B007-18D1A9A099AE}"/>
              </a:ext>
            </a:extLst>
          </p:cNvPr>
          <p:cNvSpPr txBox="1"/>
          <p:nvPr/>
        </p:nvSpPr>
        <p:spPr>
          <a:xfrm>
            <a:off x="1470231" y="1372718"/>
            <a:ext cx="963572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M: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25,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Thao,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Phúc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huyện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Bái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9E1ED-5338-4882-BFE3-BD31CC3AA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4" y="3937692"/>
            <a:ext cx="9741883" cy="1440602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608B066-F15B-4603-BE3F-19C4870B096E}"/>
              </a:ext>
            </a:extLst>
          </p:cNvPr>
          <p:cNvSpPr/>
          <p:nvPr/>
        </p:nvSpPr>
        <p:spPr>
          <a:xfrm>
            <a:off x="1646560" y="5446343"/>
            <a:ext cx="2042169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bàn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là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AEF57A31-8FD6-4B71-9ED3-289874A9211A}"/>
              </a:ext>
            </a:extLst>
          </p:cNvPr>
          <p:cNvSpPr/>
          <p:nvPr/>
        </p:nvSpPr>
        <p:spPr>
          <a:xfrm>
            <a:off x="5223844" y="5459546"/>
            <a:ext cx="1800591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nón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14AF2692-40CD-4157-B6FC-173199A5069F}"/>
              </a:ext>
            </a:extLst>
          </p:cNvPr>
          <p:cNvSpPr/>
          <p:nvPr/>
        </p:nvSpPr>
        <p:spPr>
          <a:xfrm>
            <a:off x="8169925" y="5503613"/>
            <a:ext cx="2592002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lẵng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hoa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86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build="p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B56797-2974-4527-91A2-402971CE67DC}"/>
              </a:ext>
            </a:extLst>
          </p:cNvPr>
          <p:cNvSpPr/>
          <p:nvPr/>
        </p:nvSpPr>
        <p:spPr>
          <a:xfrm>
            <a:off x="1748094" y="407152"/>
            <a:ext cx="10840597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+mj-lt"/>
              </a:rPr>
              <a:t>b.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ao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hoặc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>
                <a:latin typeface="+mj-lt"/>
              </a:rPr>
              <a:t>au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ô </a:t>
            </a:r>
            <a:r>
              <a:rPr lang="en-US" sz="3600" dirty="0" err="1">
                <a:latin typeface="+mj-lt"/>
              </a:rPr>
              <a:t>vuông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E2706-C72A-498B-9865-BC0B53E9D29C}"/>
              </a:ext>
            </a:extLst>
          </p:cNvPr>
          <p:cNvSpPr/>
          <p:nvPr/>
        </p:nvSpPr>
        <p:spPr>
          <a:xfrm>
            <a:off x="1806766" y="949727"/>
            <a:ext cx="10840597" cy="261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Hàng</a:t>
            </a:r>
            <a:r>
              <a:rPr lang="en-US" sz="3600" dirty="0">
                <a:latin typeface="+mj-lt"/>
              </a:rPr>
              <a:t> c        </a:t>
            </a:r>
            <a:r>
              <a:rPr lang="en-US" sz="3600" dirty="0" err="1">
                <a:latin typeface="+mj-lt"/>
              </a:rPr>
              <a:t>trước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cổng</a:t>
            </a:r>
            <a:r>
              <a:rPr lang="en-US" sz="3600" dirty="0">
                <a:latin typeface="+mj-lt"/>
              </a:rPr>
              <a:t> c        </a:t>
            </a:r>
            <a:r>
              <a:rPr lang="en-US" sz="3600" dirty="0" err="1">
                <a:latin typeface="+mj-lt"/>
              </a:rPr>
              <a:t>vút</a:t>
            </a:r>
            <a:r>
              <a:rPr lang="en-US" sz="3600" dirty="0">
                <a:latin typeface="+mj-lt"/>
              </a:rPr>
              <a:t>.</a:t>
            </a:r>
          </a:p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Cây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bưởi</a:t>
            </a:r>
            <a:r>
              <a:rPr lang="en-US" sz="3600" dirty="0">
                <a:latin typeface="+mj-lt"/>
              </a:rPr>
              <a:t> s        </a:t>
            </a:r>
            <a:r>
              <a:rPr lang="en-US" sz="3600" dirty="0" err="1">
                <a:latin typeface="+mj-lt"/>
              </a:rPr>
              <a:t>nhà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trĩu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quả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BEF963-5ABC-421C-B182-75A06E9DB50B}"/>
              </a:ext>
            </a:extLst>
          </p:cNvPr>
          <p:cNvGrpSpPr/>
          <p:nvPr/>
        </p:nvGrpSpPr>
        <p:grpSpPr>
          <a:xfrm>
            <a:off x="3529597" y="1698325"/>
            <a:ext cx="755074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011C94-85B0-4FAF-A024-EDEC8A78F34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B0BF6DE-F716-4723-A131-3261E8FCA8FB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608F81-E2AF-4D82-96EA-408A79496F7D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4F90E0-BA0E-48CF-8441-169D2059222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F86164B-664C-423F-A046-C63388CCCC0D}"/>
              </a:ext>
            </a:extLst>
          </p:cNvPr>
          <p:cNvSpPr txBox="1"/>
          <p:nvPr/>
        </p:nvSpPr>
        <p:spPr>
          <a:xfrm>
            <a:off x="3505776" y="1533749"/>
            <a:ext cx="1333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au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DB3B8-8055-47A4-8609-2E704A066FD8}"/>
              </a:ext>
            </a:extLst>
          </p:cNvPr>
          <p:cNvGrpSpPr/>
          <p:nvPr/>
        </p:nvGrpSpPr>
        <p:grpSpPr>
          <a:xfrm>
            <a:off x="6699790" y="1671647"/>
            <a:ext cx="755074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79D305-B691-4F1A-BEDD-F55CA14909E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4DFFD5-E944-4983-9701-0DC51A3D207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50D34C-E239-4756-BB56-79D90E78B5D9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C4B4888-F88D-4818-B056-0103FFA2CCE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01EE63-D1E4-475F-94EC-F538D73896D6}"/>
              </a:ext>
            </a:extLst>
          </p:cNvPr>
          <p:cNvSpPr txBox="1"/>
          <p:nvPr/>
        </p:nvSpPr>
        <p:spPr>
          <a:xfrm>
            <a:off x="6650024" y="1514482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ao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48D5FA-44EF-42D3-8058-D18FC51D1AD8}"/>
              </a:ext>
            </a:extLst>
          </p:cNvPr>
          <p:cNvGrpSpPr/>
          <p:nvPr/>
        </p:nvGrpSpPr>
        <p:grpSpPr>
          <a:xfrm>
            <a:off x="4172734" y="3023354"/>
            <a:ext cx="755074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F0ADC5-9FB8-4EC4-BA1F-C5775855C6A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11250F-F161-4EA6-B025-3AEA08DA76C3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537724-1879-443C-BDCD-E90E0A5ADA57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351BA7-16FE-412A-A6DE-30072512D5C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ED8A7BD-FC60-4CA0-9C35-AC468F64FE46}"/>
              </a:ext>
            </a:extLst>
          </p:cNvPr>
          <p:cNvSpPr txBox="1"/>
          <p:nvPr/>
        </p:nvSpPr>
        <p:spPr>
          <a:xfrm>
            <a:off x="4049173" y="2904715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au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3312FE-DAEC-4439-9CC6-678ECD40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457" y="3649888"/>
            <a:ext cx="6973590" cy="27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233</Words>
  <Application>Microsoft Office PowerPoint</Application>
  <PresentationFormat>Widescreen</PresentationFormat>
  <Paragraphs>38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等线</vt:lpstr>
      <vt:lpstr>Arial</vt:lpstr>
      <vt:lpstr>Arial-Rounded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24</cp:revision>
  <dcterms:created xsi:type="dcterms:W3CDTF">2021-07-20T01:55:21Z</dcterms:created>
  <dcterms:modified xsi:type="dcterms:W3CDTF">2021-08-05T10:56:02Z</dcterms:modified>
</cp:coreProperties>
</file>