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32"/>
  </p:notesMasterIdLst>
  <p:sldIdLst>
    <p:sldId id="533" r:id="rId8"/>
    <p:sldId id="270" r:id="rId9"/>
    <p:sldId id="271" r:id="rId10"/>
    <p:sldId id="258" r:id="rId11"/>
    <p:sldId id="257" r:id="rId12"/>
    <p:sldId id="509" r:id="rId13"/>
    <p:sldId id="267" r:id="rId14"/>
    <p:sldId id="506" r:id="rId15"/>
    <p:sldId id="537" r:id="rId16"/>
    <p:sldId id="527" r:id="rId17"/>
    <p:sldId id="528" r:id="rId18"/>
    <p:sldId id="273" r:id="rId19"/>
    <p:sldId id="507" r:id="rId20"/>
    <p:sldId id="535" r:id="rId21"/>
    <p:sldId id="536" r:id="rId22"/>
    <p:sldId id="529" r:id="rId23"/>
    <p:sldId id="530" r:id="rId24"/>
    <p:sldId id="534" r:id="rId25"/>
    <p:sldId id="340" r:id="rId26"/>
    <p:sldId id="495" r:id="rId27"/>
    <p:sldId id="325" r:id="rId28"/>
    <p:sldId id="276" r:id="rId29"/>
    <p:sldId id="510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2" d="100"/>
          <a:sy n="52" d="100"/>
        </p:scale>
        <p:origin x="-10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46.png"/><Relationship Id="rId7" Type="http://schemas.microsoft.com/office/2007/relationships/media" Target="../media/media6.mp3"/><Relationship Id="rId12" Type="http://schemas.openxmlformats.org/officeDocument/2006/relationships/image" Target="../media/image39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8.jpg"/><Relationship Id="rId5" Type="http://schemas.microsoft.com/office/2007/relationships/media" Target="../media/media5.mp3"/><Relationship Id="rId15" Type="http://schemas.openxmlformats.org/officeDocument/2006/relationships/image" Target="../media/image42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1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9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7.jpg"/><Relationship Id="rId19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1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9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8.jpg"/><Relationship Id="rId19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7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3486255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-85177" y="115438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-85177" y="505857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xmlns="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CCC942-4904-42EC-8315-AC216255006C}"/>
              </a:ext>
            </a:extLst>
          </p:cNvPr>
          <p:cNvCxnSpPr/>
          <p:nvPr/>
        </p:nvCxnSpPr>
        <p:spPr>
          <a:xfrm flipH="1">
            <a:off x="2875420" y="17877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A6458BA-260F-40A4-A4DC-1D68A1C2A3B1}"/>
              </a:ext>
            </a:extLst>
          </p:cNvPr>
          <p:cNvCxnSpPr/>
          <p:nvPr/>
        </p:nvCxnSpPr>
        <p:spPr>
          <a:xfrm flipH="1">
            <a:off x="7398681" y="17735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897731" y="176060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F55C1C-BD74-49AB-9F09-71646DA083C2}"/>
              </a:ext>
            </a:extLst>
          </p:cNvPr>
          <p:cNvCxnSpPr/>
          <p:nvPr/>
        </p:nvCxnSpPr>
        <p:spPr>
          <a:xfrm flipH="1">
            <a:off x="3291163" y="22136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2834BE3-E4A0-495D-9534-EDC724992594}"/>
              </a:ext>
            </a:extLst>
          </p:cNvPr>
          <p:cNvCxnSpPr/>
          <p:nvPr/>
        </p:nvCxnSpPr>
        <p:spPr>
          <a:xfrm flipH="1">
            <a:off x="7953939" y="21721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DEE752-6176-455C-AA6B-AA6C8F606079}"/>
              </a:ext>
            </a:extLst>
          </p:cNvPr>
          <p:cNvCxnSpPr/>
          <p:nvPr/>
        </p:nvCxnSpPr>
        <p:spPr>
          <a:xfrm flipH="1">
            <a:off x="7869893" y="21858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466508" y="4986597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288D84-5A2D-4911-8DD1-ADF122CF9761}"/>
              </a:ext>
            </a:extLst>
          </p:cNvPr>
          <p:cNvSpPr txBox="1"/>
          <p:nvPr/>
        </p:nvSpPr>
        <p:spPr>
          <a:xfrm>
            <a:off x="2466753" y="801140"/>
            <a:ext cx="741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A6BBA8-A626-455A-BC28-59D3EBEFD97B}"/>
              </a:ext>
            </a:extLst>
          </p:cNvPr>
          <p:cNvSpPr txBox="1"/>
          <p:nvPr/>
        </p:nvSpPr>
        <p:spPr>
          <a:xfrm>
            <a:off x="3433197" y="2216912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8C9A7F9-6E0C-4596-9191-16A29A897600}"/>
              </a:ext>
            </a:extLst>
          </p:cNvPr>
          <p:cNvSpPr/>
          <p:nvPr/>
        </p:nvSpPr>
        <p:spPr>
          <a:xfrm>
            <a:off x="3290777" y="279832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56" y="801140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82D5AE5-8FED-42FA-9DE3-9B54B51D82AE}"/>
              </a:ext>
            </a:extLst>
          </p:cNvPr>
          <p:cNvSpPr/>
          <p:nvPr/>
        </p:nvSpPr>
        <p:spPr>
          <a:xfrm>
            <a:off x="3699008" y="366762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26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4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4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6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1398</Words>
  <Application>Microsoft Office PowerPoint</Application>
  <PresentationFormat>Custom</PresentationFormat>
  <Paragraphs>160</Paragraphs>
  <Slides>24</Slides>
  <Notes>13</Notes>
  <HiddenSlides>0</HiddenSlides>
  <MMClips>19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27</cp:revision>
  <dcterms:created xsi:type="dcterms:W3CDTF">2021-07-20T01:55:21Z</dcterms:created>
  <dcterms:modified xsi:type="dcterms:W3CDTF">2021-12-15T02:05:49Z</dcterms:modified>
</cp:coreProperties>
</file>