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72" r:id="rId6"/>
    <p:sldId id="260" r:id="rId7"/>
    <p:sldId id="261" r:id="rId8"/>
    <p:sldId id="262" r:id="rId9"/>
    <p:sldId id="263" r:id="rId10"/>
    <p:sldId id="270" r:id="rId11"/>
    <p:sldId id="271" r:id="rId1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4" autoAdjust="0"/>
    <p:restoredTop sz="91652" autoAdjust="0"/>
  </p:normalViewPr>
  <p:slideViewPr>
    <p:cSldViewPr>
      <p:cViewPr varScale="1">
        <p:scale>
          <a:sx n="52" d="100"/>
          <a:sy n="52" d="100"/>
        </p:scale>
        <p:origin x="-96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26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15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22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00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613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244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7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59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7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639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04EA-3AD4-4561-887E-130A62A5CD99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3A096-39D1-438A-BA4C-9D3FD831ED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2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062758" y="984920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2848630" y="4941168"/>
            <a:ext cx="4940383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61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426059">
            <a:off x="4255890" y="501033"/>
            <a:ext cx="5203393" cy="142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2718" y="2780927"/>
            <a:ext cx="8149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dộ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88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9490" y="3861976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endParaRPr lang="en-US" sz="7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22" y="1991122"/>
            <a:ext cx="5672491" cy="444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134766" y="908712"/>
            <a:ext cx="8640960" cy="403244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2958" y="0"/>
            <a:ext cx="53559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82554" y="260648"/>
            <a:ext cx="6780804" cy="1224136"/>
            <a:chOff x="694606" y="332656"/>
            <a:chExt cx="7104979" cy="1584176"/>
          </a:xfrm>
        </p:grpSpPr>
        <p:sp>
          <p:nvSpPr>
            <p:cNvPr id="2" name="Rounded Rectangle 1"/>
            <p:cNvSpPr/>
            <p:nvPr/>
          </p:nvSpPr>
          <p:spPr>
            <a:xfrm>
              <a:off x="694606" y="332656"/>
              <a:ext cx="7104979" cy="158417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838622" y="447870"/>
              <a:ext cx="2792068" cy="1252938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2554" y="1940835"/>
            <a:ext cx="6780804" cy="1224136"/>
            <a:chOff x="694606" y="2077435"/>
            <a:chExt cx="7104979" cy="1584176"/>
          </a:xfrm>
        </p:grpSpPr>
        <p:sp>
          <p:nvSpPr>
            <p:cNvPr id="6" name="Rounded Rectangle 5"/>
            <p:cNvSpPr/>
            <p:nvPr/>
          </p:nvSpPr>
          <p:spPr>
            <a:xfrm>
              <a:off x="694606" y="2077435"/>
              <a:ext cx="7104979" cy="158417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54646" y="2336608"/>
              <a:ext cx="2830286" cy="946863"/>
            </a:xfrm>
            <a:custGeom>
              <a:avLst/>
              <a:gdLst>
                <a:gd name="connsiteX0" fmla="*/ 0 w 2830286"/>
                <a:gd name="connsiteY0" fmla="*/ 943621 h 946863"/>
                <a:gd name="connsiteX1" fmla="*/ 783771 w 2830286"/>
                <a:gd name="connsiteY1" fmla="*/ 192 h 946863"/>
                <a:gd name="connsiteX2" fmla="*/ 1451429 w 2830286"/>
                <a:gd name="connsiteY2" fmla="*/ 856535 h 946863"/>
                <a:gd name="connsiteX3" fmla="*/ 2032000 w 2830286"/>
                <a:gd name="connsiteY3" fmla="*/ 363049 h 946863"/>
                <a:gd name="connsiteX4" fmla="*/ 2467429 w 2830286"/>
                <a:gd name="connsiteY4" fmla="*/ 943621 h 946863"/>
                <a:gd name="connsiteX5" fmla="*/ 2830286 w 2830286"/>
                <a:gd name="connsiteY5" fmla="*/ 43735 h 94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0286" h="946863">
                  <a:moveTo>
                    <a:pt x="0" y="943621"/>
                  </a:moveTo>
                  <a:cubicBezTo>
                    <a:pt x="270933" y="479163"/>
                    <a:pt x="541866" y="14706"/>
                    <a:pt x="783771" y="192"/>
                  </a:cubicBezTo>
                  <a:cubicBezTo>
                    <a:pt x="1025676" y="-14322"/>
                    <a:pt x="1243391" y="796059"/>
                    <a:pt x="1451429" y="856535"/>
                  </a:cubicBezTo>
                  <a:cubicBezTo>
                    <a:pt x="1659467" y="917011"/>
                    <a:pt x="1862667" y="348535"/>
                    <a:pt x="2032000" y="363049"/>
                  </a:cubicBezTo>
                  <a:cubicBezTo>
                    <a:pt x="2201333" y="377563"/>
                    <a:pt x="2334381" y="996840"/>
                    <a:pt x="2467429" y="943621"/>
                  </a:cubicBezTo>
                  <a:cubicBezTo>
                    <a:pt x="2600477" y="890402"/>
                    <a:pt x="2715381" y="467068"/>
                    <a:pt x="2830286" y="4373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2554" y="3621022"/>
            <a:ext cx="6780804" cy="1224136"/>
            <a:chOff x="758754" y="3861048"/>
            <a:chExt cx="7104979" cy="1584176"/>
          </a:xfrm>
        </p:grpSpPr>
        <p:sp>
          <p:nvSpPr>
            <p:cNvPr id="9" name="Rounded Rectangle 8"/>
            <p:cNvSpPr/>
            <p:nvPr/>
          </p:nvSpPr>
          <p:spPr>
            <a:xfrm>
              <a:off x="758754" y="3861048"/>
              <a:ext cx="7104979" cy="158417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98662" y="4365104"/>
              <a:ext cx="2686270" cy="720080"/>
              <a:chOff x="1198662" y="4365104"/>
              <a:chExt cx="2686270" cy="72008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1198662" y="4365104"/>
                <a:ext cx="792088" cy="72008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990750" y="4365104"/>
                <a:ext cx="864096" cy="720080"/>
              </a:xfrm>
              <a:prstGeom prst="line">
                <a:avLst/>
              </a:prstGeom>
              <a:ln w="3810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854846" y="4365104"/>
                <a:ext cx="1030086" cy="72008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/>
          <p:cNvGrpSpPr/>
          <p:nvPr/>
        </p:nvGrpSpPr>
        <p:grpSpPr>
          <a:xfrm>
            <a:off x="682554" y="5301208"/>
            <a:ext cx="6780804" cy="1224136"/>
            <a:chOff x="682554" y="5301208"/>
            <a:chExt cx="6780804" cy="1224136"/>
          </a:xfrm>
        </p:grpSpPr>
        <p:sp>
          <p:nvSpPr>
            <p:cNvPr id="21" name="Rounded Rectangle 20"/>
            <p:cNvSpPr/>
            <p:nvPr/>
          </p:nvSpPr>
          <p:spPr>
            <a:xfrm>
              <a:off x="682554" y="5301208"/>
              <a:ext cx="6780804" cy="122413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57783" y="5912826"/>
              <a:ext cx="3749517" cy="0"/>
              <a:chOff x="1102391" y="5805264"/>
              <a:chExt cx="3749517" cy="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102391" y="5805264"/>
                <a:ext cx="1168283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70674" y="5805264"/>
                <a:ext cx="584172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54846" y="5805264"/>
                <a:ext cx="714054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574926" y="5805264"/>
                <a:ext cx="1276982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736778" y="5949280"/>
              <a:ext cx="639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90256" y="5949280"/>
              <a:ext cx="639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07484" y="5930116"/>
              <a:ext cx="639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862958" y="548680"/>
            <a:ext cx="274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3487" y="2198960"/>
            <a:ext cx="274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15358" y="3934789"/>
            <a:ext cx="274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55046" y="5448126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A, B, 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047534" y="990565"/>
            <a:ext cx="2448272" cy="4495481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TextBox 43"/>
          <p:cNvSpPr txBox="1"/>
          <p:nvPr/>
        </p:nvSpPr>
        <p:spPr>
          <a:xfrm>
            <a:off x="9623598" y="3397359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91550" y="2278613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43206" y="4437112"/>
            <a:ext cx="1808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047534" y="121204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62958" y="54868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34966" y="220486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06974" y="393305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39022" y="5533781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A, B, 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2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4624E-7 L -0.36289 -0.5951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-29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27746E-6 L -0.33372 -0.1923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-9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12139E-6 L -0.33073 0.386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93064E-6 L -0.34844 0.4968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22" y="24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  <p:bldP spid="39" grpId="0"/>
      <p:bldP spid="39" grpId="1"/>
      <p:bldP spid="41" grpId="0"/>
      <p:bldP spid="41" grpId="1"/>
      <p:bldP spid="43" grpId="0" animBg="1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6734" y="1268760"/>
            <a:ext cx="825899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 THẲNG </a:t>
            </a:r>
          </a:p>
          <a:p>
            <a:pPr algn="ctr"/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ĐƯỜNG CONG </a:t>
            </a:r>
          </a:p>
          <a:p>
            <a:pPr algn="ctr"/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ĐƯỜNG GẤP KHÚC</a:t>
            </a:r>
            <a:endParaRPr lang="en-US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8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2000" r="-10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9050" y="2780928"/>
            <a:ext cx="33203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94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152456" y="214619"/>
            <a:ext cx="6391022" cy="635000"/>
            <a:chOff x="1253941" y="554838"/>
            <a:chExt cx="6391022" cy="635000"/>
          </a:xfrm>
        </p:grpSpPr>
        <p:grpSp>
          <p:nvGrpSpPr>
            <p:cNvPr id="21" name="Group 20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956331" y="592156"/>
              <a:ext cx="5688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80426" y="2420888"/>
            <a:ext cx="4818736" cy="2432485"/>
            <a:chOff x="880427" y="2148643"/>
            <a:chExt cx="4818736" cy="2432485"/>
          </a:xfrm>
        </p:grpSpPr>
        <p:grpSp>
          <p:nvGrpSpPr>
            <p:cNvPr id="54" name="Group 53"/>
            <p:cNvGrpSpPr/>
            <p:nvPr/>
          </p:nvGrpSpPr>
          <p:grpSpPr>
            <a:xfrm>
              <a:off x="880427" y="2276872"/>
              <a:ext cx="4818736" cy="2304256"/>
              <a:chOff x="880426" y="2276872"/>
              <a:chExt cx="4956951" cy="2016224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880426" y="2402886"/>
                <a:ext cx="4956951" cy="17641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54646" y="2276872"/>
                <a:ext cx="1008112" cy="43204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062758" y="2708920"/>
                <a:ext cx="1296144" cy="576064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358902" y="3284984"/>
                <a:ext cx="1008112" cy="432048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367014" y="3717032"/>
                <a:ext cx="1332148" cy="57606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358901" y="2708920"/>
                <a:ext cx="1674187" cy="576064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1558702" y="3284984"/>
                <a:ext cx="180020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1179750" y="3506939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79254" y="2852609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57260" y="2148643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714" y="2219075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78982" y="334828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103318" y="1862822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79500" indent="-368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D, B, E</a:t>
            </a:r>
          </a:p>
          <a:p>
            <a:pPr marL="1079500" indent="-368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A, B, C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52456" y="214619"/>
            <a:ext cx="7687166" cy="1114536"/>
            <a:chOff x="1253941" y="554838"/>
            <a:chExt cx="7687166" cy="1114536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956331" y="5921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91021" y="2089536"/>
            <a:ext cx="3772114" cy="3144019"/>
            <a:chOff x="2729300" y="2381924"/>
            <a:chExt cx="3772114" cy="3144019"/>
          </a:xfrm>
        </p:grpSpPr>
        <p:grpSp>
          <p:nvGrpSpPr>
            <p:cNvPr id="15" name="Group 14"/>
            <p:cNvGrpSpPr/>
            <p:nvPr/>
          </p:nvGrpSpPr>
          <p:grpSpPr>
            <a:xfrm>
              <a:off x="3201403" y="2924944"/>
              <a:ext cx="2579931" cy="2016224"/>
              <a:chOff x="2219131" y="2132856"/>
              <a:chExt cx="2579931" cy="201622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2219131" y="2492896"/>
                <a:ext cx="995755" cy="1656184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3214886" y="2492896"/>
                <a:ext cx="1584176" cy="1656184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3214886" y="2132856"/>
                <a:ext cx="1584176" cy="360040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2729300" y="2632556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34966" y="4941168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1334" y="2992596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17032" y="2381924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50" y="3559006"/>
            <a:ext cx="3159224" cy="2764321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5781334" y="1700807"/>
            <a:ext cx="6218528" cy="1584175"/>
          </a:xfrm>
          <a:prstGeom prst="wedgeRoundRectCallout">
            <a:avLst>
              <a:gd name="adj1" fmla="val 3779"/>
              <a:gd name="adj2" fmla="val 8514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MNPQ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MN, NP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PQ.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622598" y="0"/>
            <a:ext cx="5031498" cy="1456306"/>
            <a:chOff x="622598" y="0"/>
            <a:chExt cx="5031498" cy="1456306"/>
          </a:xfrm>
        </p:grpSpPr>
        <p:grpSp>
          <p:nvGrpSpPr>
            <p:cNvPr id="23" name="Group 22"/>
            <p:cNvGrpSpPr/>
            <p:nvPr/>
          </p:nvGrpSpPr>
          <p:grpSpPr>
            <a:xfrm>
              <a:off x="1015587" y="567735"/>
              <a:ext cx="4248472" cy="864096"/>
              <a:chOff x="550590" y="980728"/>
              <a:chExt cx="3600400" cy="86409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550590" y="980728"/>
                <a:ext cx="936104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486694" y="980728"/>
                <a:ext cx="648072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134766" y="1844824"/>
                <a:ext cx="2016224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22598" y="82800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74726" y="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01499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4016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HUY DUẨN"/>
          <p:cNvGrpSpPr/>
          <p:nvPr/>
        </p:nvGrpSpPr>
        <p:grpSpPr>
          <a:xfrm>
            <a:off x="6527254" y="1707883"/>
            <a:ext cx="5091340" cy="2720708"/>
            <a:chOff x="403694" y="1656093"/>
            <a:chExt cx="5091340" cy="2720708"/>
          </a:xfrm>
        </p:grpSpPr>
        <p:grpSp>
          <p:nvGrpSpPr>
            <p:cNvPr id="38" name="Group 37"/>
            <p:cNvGrpSpPr/>
            <p:nvPr/>
          </p:nvGrpSpPr>
          <p:grpSpPr>
            <a:xfrm>
              <a:off x="763734" y="2240868"/>
              <a:ext cx="4248472" cy="1512168"/>
              <a:chOff x="665053" y="2564904"/>
              <a:chExt cx="4248472" cy="1512168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65053" y="4077072"/>
                <a:ext cx="1486965" cy="0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1918742" y="2852936"/>
                <a:ext cx="233276" cy="1224136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1918742" y="2564904"/>
                <a:ext cx="1224136" cy="288032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142878" y="2564904"/>
                <a:ext cx="360040" cy="1224136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HUY DUẨN"/>
              <p:cNvCxnSpPr/>
              <p:nvPr/>
            </p:nvCxnSpPr>
            <p:spPr>
              <a:xfrm flipV="1">
                <a:off x="3502918" y="2564904"/>
                <a:ext cx="936104" cy="1224136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439022" y="2564904"/>
                <a:ext cx="474503" cy="1224136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403694" y="3127783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09411" y="3792026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57383" y="1944079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069973" y="1800063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86894" y="3499638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22998" y="1656093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74954" y="342017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08743" y="4284621"/>
            <a:ext cx="5315356" cy="2573379"/>
            <a:chOff x="308743" y="4284621"/>
            <a:chExt cx="5315356" cy="2573379"/>
          </a:xfrm>
        </p:grpSpPr>
        <p:grpSp>
          <p:nvGrpSpPr>
            <p:cNvPr id="47" name="Group 46"/>
            <p:cNvGrpSpPr/>
            <p:nvPr/>
          </p:nvGrpSpPr>
          <p:grpSpPr>
            <a:xfrm>
              <a:off x="1018642" y="4833156"/>
              <a:ext cx="3964440" cy="1800200"/>
              <a:chOff x="618598" y="4725144"/>
              <a:chExt cx="3964440" cy="18002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18598" y="5049180"/>
                <a:ext cx="1416782" cy="684076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2035380" y="4725144"/>
                <a:ext cx="499001" cy="1008112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530810" y="4725144"/>
                <a:ext cx="2052228" cy="0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710830" y="4725144"/>
                <a:ext cx="1872208" cy="1800200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308743" y="4833156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71186" y="5841268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21479" y="428462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904019" y="4488137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241559" y="6273225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9" name="Rounded Rectangular Callout 68"/>
          <p:cNvSpPr/>
          <p:nvPr/>
        </p:nvSpPr>
        <p:spPr>
          <a:xfrm>
            <a:off x="5781334" y="44624"/>
            <a:ext cx="5837260" cy="1387207"/>
          </a:xfrm>
          <a:prstGeom prst="wedgeRoundRectCallout">
            <a:avLst>
              <a:gd name="adj1" fmla="val -55815"/>
              <a:gd name="adj2" fmla="val 394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ABCD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AB, BC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CD.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ounded Rectangular Callout 69 HUY DUẨN"/>
          <p:cNvSpPr/>
          <p:nvPr/>
        </p:nvSpPr>
        <p:spPr>
          <a:xfrm>
            <a:off x="502949" y="2377141"/>
            <a:ext cx="5837260" cy="1759062"/>
          </a:xfrm>
          <a:prstGeom prst="wedgeRoundRectCallout">
            <a:avLst>
              <a:gd name="adj1" fmla="val 55580"/>
              <a:gd name="adj2" fmla="val 211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EGHIKLM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EG, GH, HI, IK, KL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LM.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ounded Rectangular Callout 70"/>
          <p:cNvSpPr/>
          <p:nvPr/>
        </p:nvSpPr>
        <p:spPr>
          <a:xfrm>
            <a:off x="5951190" y="4959369"/>
            <a:ext cx="6095207" cy="1466674"/>
          </a:xfrm>
          <a:prstGeom prst="wedgeRoundRectCallout">
            <a:avLst>
              <a:gd name="adj1" fmla="val -76204"/>
              <a:gd name="adj2" fmla="val 3817"/>
              <a:gd name="adj3" fmla="val 16667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TUVXY</a:t>
            </a:r>
          </a:p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TU, UV, VX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XY.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70624" y="357230"/>
            <a:ext cx="9649072" cy="1308330"/>
            <a:chOff x="910629" y="557947"/>
            <a:chExt cx="9319189" cy="1308029"/>
          </a:xfrm>
        </p:grpSpPr>
        <p:sp>
          <p:nvSpPr>
            <p:cNvPr id="27" name="TextBox 26"/>
            <p:cNvSpPr txBox="1"/>
            <p:nvPr/>
          </p:nvSpPr>
          <p:spPr>
            <a:xfrm>
              <a:off x="2022199" y="665924"/>
              <a:ext cx="8207619" cy="120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bởi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cong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37" y="1941460"/>
            <a:ext cx="9798132" cy="458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6763657" y="2685143"/>
            <a:ext cx="2423886" cy="2106083"/>
          </a:xfrm>
          <a:custGeom>
            <a:avLst/>
            <a:gdLst>
              <a:gd name="connsiteX0" fmla="*/ 0 w 2423886"/>
              <a:gd name="connsiteY0" fmla="*/ 0 h 2106083"/>
              <a:gd name="connsiteX1" fmla="*/ 87086 w 2423886"/>
              <a:gd name="connsiteY1" fmla="*/ 319314 h 2106083"/>
              <a:gd name="connsiteX2" fmla="*/ 348343 w 2423886"/>
              <a:gd name="connsiteY2" fmla="*/ 624114 h 2106083"/>
              <a:gd name="connsiteX3" fmla="*/ 783772 w 2423886"/>
              <a:gd name="connsiteY3" fmla="*/ 696686 h 2106083"/>
              <a:gd name="connsiteX4" fmla="*/ 1146629 w 2423886"/>
              <a:gd name="connsiteY4" fmla="*/ 812800 h 2106083"/>
              <a:gd name="connsiteX5" fmla="*/ 1465943 w 2423886"/>
              <a:gd name="connsiteY5" fmla="*/ 1219200 h 2106083"/>
              <a:gd name="connsiteX6" fmla="*/ 1799772 w 2423886"/>
              <a:gd name="connsiteY6" fmla="*/ 1973943 h 2106083"/>
              <a:gd name="connsiteX7" fmla="*/ 2061029 w 2423886"/>
              <a:gd name="connsiteY7" fmla="*/ 2104571 h 2106083"/>
              <a:gd name="connsiteX8" fmla="*/ 2423886 w 2423886"/>
              <a:gd name="connsiteY8" fmla="*/ 1959428 h 210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86" h="2106083">
                <a:moveTo>
                  <a:pt x="0" y="0"/>
                </a:moveTo>
                <a:cubicBezTo>
                  <a:pt x="14514" y="107647"/>
                  <a:pt x="29029" y="215295"/>
                  <a:pt x="87086" y="319314"/>
                </a:cubicBezTo>
                <a:cubicBezTo>
                  <a:pt x="145143" y="423333"/>
                  <a:pt x="232229" y="561219"/>
                  <a:pt x="348343" y="624114"/>
                </a:cubicBezTo>
                <a:cubicBezTo>
                  <a:pt x="464457" y="687009"/>
                  <a:pt x="650724" y="665238"/>
                  <a:pt x="783772" y="696686"/>
                </a:cubicBezTo>
                <a:cubicBezTo>
                  <a:pt x="916820" y="728134"/>
                  <a:pt x="1032934" y="725714"/>
                  <a:pt x="1146629" y="812800"/>
                </a:cubicBezTo>
                <a:cubicBezTo>
                  <a:pt x="1260324" y="899886"/>
                  <a:pt x="1357086" y="1025676"/>
                  <a:pt x="1465943" y="1219200"/>
                </a:cubicBezTo>
                <a:cubicBezTo>
                  <a:pt x="1574800" y="1412724"/>
                  <a:pt x="1700591" y="1826381"/>
                  <a:pt x="1799772" y="1973943"/>
                </a:cubicBezTo>
                <a:cubicBezTo>
                  <a:pt x="1898953" y="2121505"/>
                  <a:pt x="1957010" y="2106990"/>
                  <a:pt x="2061029" y="2104571"/>
                </a:cubicBezTo>
                <a:cubicBezTo>
                  <a:pt x="2165048" y="2102152"/>
                  <a:pt x="2294467" y="2030790"/>
                  <a:pt x="2423886" y="1959428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Freeform 4"/>
          <p:cNvSpPr/>
          <p:nvPr/>
        </p:nvSpPr>
        <p:spPr>
          <a:xfrm>
            <a:off x="10300399" y="2612571"/>
            <a:ext cx="461553" cy="2090058"/>
          </a:xfrm>
          <a:custGeom>
            <a:avLst/>
            <a:gdLst>
              <a:gd name="connsiteX0" fmla="*/ 19258 w 461553"/>
              <a:gd name="connsiteY0" fmla="*/ 0 h 2090058"/>
              <a:gd name="connsiteX1" fmla="*/ 4744 w 461553"/>
              <a:gd name="connsiteY1" fmla="*/ 319315 h 2090058"/>
              <a:gd name="connsiteX2" fmla="*/ 91830 w 461553"/>
              <a:gd name="connsiteY2" fmla="*/ 667658 h 2090058"/>
              <a:gd name="connsiteX3" fmla="*/ 222458 w 461553"/>
              <a:gd name="connsiteY3" fmla="*/ 943429 h 2090058"/>
              <a:gd name="connsiteX4" fmla="*/ 382115 w 461553"/>
              <a:gd name="connsiteY4" fmla="*/ 1146629 h 2090058"/>
              <a:gd name="connsiteX5" fmla="*/ 454687 w 461553"/>
              <a:gd name="connsiteY5" fmla="*/ 1393372 h 2090058"/>
              <a:gd name="connsiteX6" fmla="*/ 425658 w 461553"/>
              <a:gd name="connsiteY6" fmla="*/ 1698172 h 2090058"/>
              <a:gd name="connsiteX7" fmla="*/ 164401 w 461553"/>
              <a:gd name="connsiteY7" fmla="*/ 1973943 h 2090058"/>
              <a:gd name="connsiteX8" fmla="*/ 62801 w 461553"/>
              <a:gd name="connsiteY8" fmla="*/ 2090058 h 209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553" h="2090058">
                <a:moveTo>
                  <a:pt x="19258" y="0"/>
                </a:moveTo>
                <a:cubicBezTo>
                  <a:pt x="5953" y="104019"/>
                  <a:pt x="-7351" y="208039"/>
                  <a:pt x="4744" y="319315"/>
                </a:cubicBezTo>
                <a:cubicBezTo>
                  <a:pt x="16839" y="430591"/>
                  <a:pt x="55544" y="563639"/>
                  <a:pt x="91830" y="667658"/>
                </a:cubicBezTo>
                <a:cubicBezTo>
                  <a:pt x="128116" y="771677"/>
                  <a:pt x="174077" y="863601"/>
                  <a:pt x="222458" y="943429"/>
                </a:cubicBezTo>
                <a:cubicBezTo>
                  <a:pt x="270839" y="1023257"/>
                  <a:pt x="343410" y="1071639"/>
                  <a:pt x="382115" y="1146629"/>
                </a:cubicBezTo>
                <a:cubicBezTo>
                  <a:pt x="420820" y="1221620"/>
                  <a:pt x="447430" y="1301448"/>
                  <a:pt x="454687" y="1393372"/>
                </a:cubicBezTo>
                <a:cubicBezTo>
                  <a:pt x="461944" y="1485296"/>
                  <a:pt x="474039" y="1601410"/>
                  <a:pt x="425658" y="1698172"/>
                </a:cubicBezTo>
                <a:cubicBezTo>
                  <a:pt x="377277" y="1794934"/>
                  <a:pt x="224877" y="1908629"/>
                  <a:pt x="164401" y="1973943"/>
                </a:cubicBezTo>
                <a:cubicBezTo>
                  <a:pt x="103925" y="2039257"/>
                  <a:pt x="83363" y="2064657"/>
                  <a:pt x="62801" y="2090058"/>
                </a:cubicBezTo>
              </a:path>
            </a:pathLst>
          </a:cu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50" name="Group 1049"/>
          <p:cNvGrpSpPr/>
          <p:nvPr/>
        </p:nvGrpSpPr>
        <p:grpSpPr>
          <a:xfrm>
            <a:off x="3502918" y="3429000"/>
            <a:ext cx="3816424" cy="1273629"/>
            <a:chOff x="3502918" y="3429000"/>
            <a:chExt cx="3816424" cy="1273629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3502918" y="3429000"/>
              <a:ext cx="1224136" cy="108012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HUY DUẨN"/>
            <p:cNvCxnSpPr/>
            <p:nvPr/>
          </p:nvCxnSpPr>
          <p:spPr>
            <a:xfrm>
              <a:off x="4727054" y="3429000"/>
              <a:ext cx="864096" cy="80440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591150" y="3831201"/>
              <a:ext cx="720080" cy="40220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311230" y="3831201"/>
              <a:ext cx="1008112" cy="87142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oup 1048"/>
          <p:cNvGrpSpPr/>
          <p:nvPr/>
        </p:nvGrpSpPr>
        <p:grpSpPr>
          <a:xfrm>
            <a:off x="2710830" y="5805264"/>
            <a:ext cx="3430573" cy="432048"/>
            <a:chOff x="2710830" y="5805264"/>
            <a:chExt cx="3430573" cy="43204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2710830" y="5877272"/>
              <a:ext cx="360040" cy="2160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90850" y="5877272"/>
              <a:ext cx="180020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2890850" y="5877272"/>
              <a:ext cx="612068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430910" y="5877272"/>
              <a:ext cx="72008" cy="2160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430910" y="5877272"/>
              <a:ext cx="504056" cy="2160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682938" y="5877272"/>
              <a:ext cx="252028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82938" y="5877272"/>
              <a:ext cx="612068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114986" y="5877272"/>
              <a:ext cx="180020" cy="2880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4114986" y="5985284"/>
              <a:ext cx="324036" cy="1800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/>
            <p:cNvCxnSpPr/>
            <p:nvPr/>
          </p:nvCxnSpPr>
          <p:spPr>
            <a:xfrm>
              <a:off x="4439022" y="5985284"/>
              <a:ext cx="0" cy="1080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/>
            <p:cNvCxnSpPr/>
            <p:nvPr/>
          </p:nvCxnSpPr>
          <p:spPr>
            <a:xfrm flipV="1">
              <a:off x="4439022" y="5805264"/>
              <a:ext cx="288032" cy="2880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/>
            <p:cNvCxnSpPr/>
            <p:nvPr/>
          </p:nvCxnSpPr>
          <p:spPr>
            <a:xfrm flipH="1">
              <a:off x="4583038" y="5805264"/>
              <a:ext cx="144016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/>
            <p:cNvCxnSpPr/>
            <p:nvPr/>
          </p:nvCxnSpPr>
          <p:spPr>
            <a:xfrm flipV="1">
              <a:off x="4583038" y="5805264"/>
              <a:ext cx="576064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/>
            <p:cNvCxnSpPr/>
            <p:nvPr/>
          </p:nvCxnSpPr>
          <p:spPr>
            <a:xfrm flipH="1">
              <a:off x="4943078" y="5805264"/>
              <a:ext cx="216024" cy="4320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/>
            <p:cNvCxnSpPr/>
            <p:nvPr/>
          </p:nvCxnSpPr>
          <p:spPr>
            <a:xfrm flipV="1">
              <a:off x="4943078" y="5877272"/>
              <a:ext cx="648072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/>
            <p:cNvCxnSpPr/>
            <p:nvPr/>
          </p:nvCxnSpPr>
          <p:spPr>
            <a:xfrm flipH="1">
              <a:off x="5267114" y="5877272"/>
              <a:ext cx="324036" cy="3600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HUY DUẨN"/>
            <p:cNvCxnSpPr/>
            <p:nvPr/>
          </p:nvCxnSpPr>
          <p:spPr>
            <a:xfrm flipV="1">
              <a:off x="5267114" y="5949280"/>
              <a:ext cx="540060" cy="2880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/>
            <p:cNvCxnSpPr/>
            <p:nvPr/>
          </p:nvCxnSpPr>
          <p:spPr>
            <a:xfrm flipH="1">
              <a:off x="5699162" y="5949280"/>
              <a:ext cx="72008" cy="2880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/>
            <p:cNvCxnSpPr/>
            <p:nvPr/>
          </p:nvCxnSpPr>
          <p:spPr>
            <a:xfrm flipV="1">
              <a:off x="5663158" y="5949280"/>
              <a:ext cx="478245" cy="2880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1" name="Freeform 1050"/>
          <p:cNvSpPr/>
          <p:nvPr/>
        </p:nvSpPr>
        <p:spPr>
          <a:xfrm>
            <a:off x="2987040" y="4572000"/>
            <a:ext cx="2407920" cy="1478280"/>
          </a:xfrm>
          <a:custGeom>
            <a:avLst/>
            <a:gdLst>
              <a:gd name="connsiteX0" fmla="*/ 0 w 2407920"/>
              <a:gd name="connsiteY0" fmla="*/ 1478280 h 1478280"/>
              <a:gd name="connsiteX1" fmla="*/ 320040 w 2407920"/>
              <a:gd name="connsiteY1" fmla="*/ 1097280 h 1478280"/>
              <a:gd name="connsiteX2" fmla="*/ 609600 w 2407920"/>
              <a:gd name="connsiteY2" fmla="*/ 868680 h 1478280"/>
              <a:gd name="connsiteX3" fmla="*/ 960120 w 2407920"/>
              <a:gd name="connsiteY3" fmla="*/ 777240 h 1478280"/>
              <a:gd name="connsiteX4" fmla="*/ 1295400 w 2407920"/>
              <a:gd name="connsiteY4" fmla="*/ 716280 h 1478280"/>
              <a:gd name="connsiteX5" fmla="*/ 1615440 w 2407920"/>
              <a:gd name="connsiteY5" fmla="*/ 670560 h 1478280"/>
              <a:gd name="connsiteX6" fmla="*/ 1844040 w 2407920"/>
              <a:gd name="connsiteY6" fmla="*/ 441960 h 1478280"/>
              <a:gd name="connsiteX7" fmla="*/ 2026920 w 2407920"/>
              <a:gd name="connsiteY7" fmla="*/ 274320 h 1478280"/>
              <a:gd name="connsiteX8" fmla="*/ 2148840 w 2407920"/>
              <a:gd name="connsiteY8" fmla="*/ 121920 h 1478280"/>
              <a:gd name="connsiteX9" fmla="*/ 2407920 w 2407920"/>
              <a:gd name="connsiteY9" fmla="*/ 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7920" h="1478280">
                <a:moveTo>
                  <a:pt x="0" y="1478280"/>
                </a:moveTo>
                <a:cubicBezTo>
                  <a:pt x="109220" y="1338580"/>
                  <a:pt x="218440" y="1198880"/>
                  <a:pt x="320040" y="1097280"/>
                </a:cubicBezTo>
                <a:cubicBezTo>
                  <a:pt x="421640" y="995680"/>
                  <a:pt x="502920" y="922020"/>
                  <a:pt x="609600" y="868680"/>
                </a:cubicBezTo>
                <a:cubicBezTo>
                  <a:pt x="716280" y="815340"/>
                  <a:pt x="845820" y="802640"/>
                  <a:pt x="960120" y="777240"/>
                </a:cubicBezTo>
                <a:cubicBezTo>
                  <a:pt x="1074420" y="751840"/>
                  <a:pt x="1186180" y="734060"/>
                  <a:pt x="1295400" y="716280"/>
                </a:cubicBezTo>
                <a:cubicBezTo>
                  <a:pt x="1404620" y="698500"/>
                  <a:pt x="1524000" y="716280"/>
                  <a:pt x="1615440" y="670560"/>
                </a:cubicBezTo>
                <a:cubicBezTo>
                  <a:pt x="1706880" y="624840"/>
                  <a:pt x="1775460" y="508000"/>
                  <a:pt x="1844040" y="441960"/>
                </a:cubicBezTo>
                <a:cubicBezTo>
                  <a:pt x="1912620" y="375920"/>
                  <a:pt x="1976120" y="327660"/>
                  <a:pt x="2026920" y="274320"/>
                </a:cubicBezTo>
                <a:cubicBezTo>
                  <a:pt x="2077720" y="220980"/>
                  <a:pt x="2085340" y="167640"/>
                  <a:pt x="2148840" y="121920"/>
                </a:cubicBezTo>
                <a:cubicBezTo>
                  <a:pt x="2212340" y="76200"/>
                  <a:pt x="2310130" y="38100"/>
                  <a:pt x="2407920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1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242</Words>
  <Application>Microsoft Office PowerPoint</Application>
  <PresentationFormat>Custom</PresentationFormat>
  <Paragraphs>71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33</cp:revision>
  <dcterms:created xsi:type="dcterms:W3CDTF">2021-08-11T13:30:00Z</dcterms:created>
  <dcterms:modified xsi:type="dcterms:W3CDTF">2021-08-11T16:23:00Z</dcterms:modified>
</cp:coreProperties>
</file>