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9" r:id="rId10"/>
    <p:sldId id="258" r:id="rId11"/>
    <p:sldId id="260" r:id="rId12"/>
    <p:sldId id="262" r:id="rId13"/>
    <p:sldId id="277" r:id="rId14"/>
    <p:sldId id="263" r:id="rId15"/>
    <p:sldId id="261" r:id="rId16"/>
    <p:sldId id="264" r:id="rId17"/>
    <p:sldId id="265" r:id="rId18"/>
    <p:sldId id="266" r:id="rId19"/>
    <p:sldId id="267" r:id="rId20"/>
    <p:sldId id="256" r:id="rId2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B7203-AA5A-402B-A954-D23A28377CC6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F3D6-3919-41B2-8E78-408B9449E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33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THẦY</a:t>
            </a:r>
            <a:r>
              <a:rPr lang="en-US" baseline="0" dirty="0" smtClean="0"/>
              <a:t> CÔ CHỌN TỪ 1-5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F3D6-3919-41B2-8E78-408B9449EA0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624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08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578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9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15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0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26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38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506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8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96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30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7771-2F73-4036-82C7-414C1D125000}" type="datetimeFigureOut">
              <a:rPr lang="vi-VN" smtClean="0"/>
              <a:t>11/08/2021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2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.gif"/><Relationship Id="rId1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facebook.com/nkpowerskill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slide" Target="slide5.xml"/><Relationship Id="rId1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542100" y="637869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Google Shape;89;p1"/>
          <p:cNvSpPr txBox="1"/>
          <p:nvPr/>
        </p:nvSpPr>
        <p:spPr>
          <a:xfrm>
            <a:off x="5318822" y="4378126"/>
            <a:ext cx="4940383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23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0430" y="224580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3" name="TextBox 2"/>
          <p:cNvSpPr txBox="1"/>
          <p:nvPr/>
        </p:nvSpPr>
        <p:spPr>
          <a:xfrm>
            <a:off x="190550" y="312630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638" y="238982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31602" y="2317817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6" name="TextBox 5"/>
          <p:cNvSpPr txBox="1"/>
          <p:nvPr/>
        </p:nvSpPr>
        <p:spPr>
          <a:xfrm>
            <a:off x="3394906" y="312630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002" y="238982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83947" y="4638475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9" name="TextBox 8"/>
          <p:cNvSpPr txBox="1"/>
          <p:nvPr/>
        </p:nvSpPr>
        <p:spPr>
          <a:xfrm>
            <a:off x="1861649" y="551897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8842" y="478249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0" t="27948" r="4065" b="9722"/>
          <a:stretch/>
        </p:blipFill>
        <p:spPr bwMode="auto">
          <a:xfrm>
            <a:off x="6311230" y="1835908"/>
            <a:ext cx="5472608" cy="368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611622" y="188640"/>
            <a:ext cx="292374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lendmard 8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9451534" y="2339254"/>
            <a:ext cx="504056" cy="5670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74760" y="2702823"/>
            <a:ext cx="2752280" cy="961168"/>
            <a:chOff x="6702752" y="2799285"/>
            <a:chExt cx="2820790" cy="864707"/>
          </a:xfrm>
        </p:grpSpPr>
        <p:sp>
          <p:nvSpPr>
            <p:cNvPr id="19" name="Oval 18"/>
            <p:cNvSpPr/>
            <p:nvPr/>
          </p:nvSpPr>
          <p:spPr>
            <a:xfrm>
              <a:off x="6811284" y="3214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0" name="Oval 19"/>
            <p:cNvSpPr/>
            <p:nvPr/>
          </p:nvSpPr>
          <p:spPr>
            <a:xfrm>
              <a:off x="6955300" y="3013098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Oval 20"/>
            <p:cNvSpPr/>
            <p:nvPr/>
          </p:nvSpPr>
          <p:spPr>
            <a:xfrm>
              <a:off x="7247334" y="2871293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2" name="Oval 21"/>
            <p:cNvSpPr/>
            <p:nvPr/>
          </p:nvSpPr>
          <p:spPr>
            <a:xfrm>
              <a:off x="7514938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3" name="Oval 22"/>
            <p:cNvSpPr/>
            <p:nvPr/>
          </p:nvSpPr>
          <p:spPr>
            <a:xfrm>
              <a:off x="7823398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Oval 23"/>
            <p:cNvSpPr/>
            <p:nvPr/>
          </p:nvSpPr>
          <p:spPr>
            <a:xfrm>
              <a:off x="8111430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5" name="Oval 24"/>
            <p:cNvSpPr/>
            <p:nvPr/>
          </p:nvSpPr>
          <p:spPr>
            <a:xfrm>
              <a:off x="8399462" y="286908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6" name="Oval 25"/>
            <p:cNvSpPr/>
            <p:nvPr/>
          </p:nvSpPr>
          <p:spPr>
            <a:xfrm>
              <a:off x="8687494" y="3015309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7" name="Oval 26"/>
            <p:cNvSpPr/>
            <p:nvPr/>
          </p:nvSpPr>
          <p:spPr>
            <a:xfrm>
              <a:off x="8903518" y="312122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8" name="Oval 27"/>
            <p:cNvSpPr/>
            <p:nvPr/>
          </p:nvSpPr>
          <p:spPr>
            <a:xfrm>
              <a:off x="9191550" y="31440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Oval 28"/>
            <p:cNvSpPr/>
            <p:nvPr/>
          </p:nvSpPr>
          <p:spPr>
            <a:xfrm>
              <a:off x="9379526" y="3000069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6702752" y="3519976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pic>
        <p:nvPicPr>
          <p:cNvPr id="16" name="lendmard 8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6587377" y="3338915"/>
            <a:ext cx="504056" cy="5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10064" y="188640"/>
            <a:ext cx="517028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 THẲNG</a:t>
            </a:r>
            <a:endParaRPr lang="vi-V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92458" y="37366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4" name="TextBox 3"/>
          <p:cNvSpPr txBox="1"/>
          <p:nvPr/>
        </p:nvSpPr>
        <p:spPr>
          <a:xfrm>
            <a:off x="442578" y="29986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666" y="384464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83630" y="37366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6934" y="29986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030" y="384464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3" idx="6"/>
            <a:endCxn id="6" idx="2"/>
          </p:cNvCxnSpPr>
          <p:nvPr/>
        </p:nvCxnSpPr>
        <p:spPr>
          <a:xfrm>
            <a:off x="1536474" y="3808642"/>
            <a:ext cx="3147156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 t="35833" r="3719" b="18125"/>
          <a:stretch/>
        </p:blipFill>
        <p:spPr bwMode="auto">
          <a:xfrm>
            <a:off x="6887294" y="2483791"/>
            <a:ext cx="5029200" cy="336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4946" r="5544" b="51562"/>
          <a:stretch/>
        </p:blipFill>
        <p:spPr>
          <a:xfrm>
            <a:off x="7679382" y="4490977"/>
            <a:ext cx="482169" cy="7387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6508" r="35807" b="50000"/>
          <a:stretch/>
        </p:blipFill>
        <p:spPr>
          <a:xfrm>
            <a:off x="9466386" y="3584318"/>
            <a:ext cx="482169" cy="738724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3" idx="2"/>
            <a:endCxn id="17" idx="2"/>
          </p:cNvCxnSpPr>
          <p:nvPr/>
        </p:nvCxnSpPr>
        <p:spPr>
          <a:xfrm flipV="1">
            <a:off x="7920467" y="4323042"/>
            <a:ext cx="1787004" cy="9066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4726" y="3955891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214619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2598" y="1270501"/>
            <a:ext cx="720080" cy="3440414"/>
            <a:chOff x="1198662" y="1126485"/>
            <a:chExt cx="720080" cy="344041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58702" y="1844824"/>
              <a:ext cx="0" cy="201622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98662" y="1126485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98662" y="404367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23441" y="1177588"/>
            <a:ext cx="3041453" cy="1732247"/>
            <a:chOff x="1198662" y="1320743"/>
            <a:chExt cx="3041453" cy="173224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58702" y="1844824"/>
              <a:ext cx="1961333" cy="79208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98662" y="1320743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20035" y="252977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55249" y="3491901"/>
            <a:ext cx="3790807" cy="695794"/>
            <a:chOff x="1198662" y="1149030"/>
            <a:chExt cx="3790807" cy="695794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558702" y="1772816"/>
              <a:ext cx="3041453" cy="72008"/>
            </a:xfrm>
            <a:prstGeom prst="line">
              <a:avLst/>
            </a:prstGeom>
            <a:ln w="57150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98662" y="128298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9389" y="114903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1233" y="5119008"/>
            <a:ext cx="4383930" cy="940463"/>
            <a:chOff x="1198662" y="1284626"/>
            <a:chExt cx="4383930" cy="94046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58702" y="1844824"/>
              <a:ext cx="3663850" cy="380265"/>
            </a:xfrm>
            <a:prstGeom prst="line">
              <a:avLst/>
            </a:prstGeom>
            <a:ln w="571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98662" y="1284626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2512" y="1644666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23198" y="1300384"/>
            <a:ext cx="4107050" cy="668876"/>
            <a:chOff x="5732572" y="1342499"/>
            <a:chExt cx="4107050" cy="668876"/>
          </a:xfrm>
        </p:grpSpPr>
        <p:grpSp>
          <p:nvGrpSpPr>
            <p:cNvPr id="30" name="Group 29"/>
            <p:cNvGrpSpPr/>
            <p:nvPr/>
          </p:nvGrpSpPr>
          <p:grpSpPr>
            <a:xfrm>
              <a:off x="5732572" y="1342499"/>
              <a:ext cx="4107050" cy="545765"/>
              <a:chOff x="1198662" y="1126485"/>
              <a:chExt cx="4107050" cy="54576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98662" y="1126485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85632" y="114903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6023198" y="1988830"/>
              <a:ext cx="3430767" cy="2254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874695" y="3344942"/>
            <a:ext cx="3270946" cy="823445"/>
            <a:chOff x="1198662" y="1282989"/>
            <a:chExt cx="3270946" cy="82344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558702" y="1844824"/>
              <a:ext cx="2550866" cy="261610"/>
            </a:xfrm>
            <a:prstGeom prst="line">
              <a:avLst/>
            </a:prstGeom>
            <a:ln w="57150">
              <a:solidFill>
                <a:srgbClr val="0000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98662" y="128298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49528" y="145240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6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503" y="178912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82638" y="1479285"/>
            <a:ext cx="2453605" cy="2309755"/>
            <a:chOff x="982638" y="1479285"/>
            <a:chExt cx="2453605" cy="2309755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82638" y="1479285"/>
              <a:ext cx="1229469" cy="129614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12107" y="1479285"/>
              <a:ext cx="1224136" cy="864096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82638" y="2343381"/>
              <a:ext cx="2453605" cy="43204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808417" y="3140968"/>
              <a:ext cx="699107" cy="648072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23870" y="2540530"/>
              <a:ext cx="261870" cy="696686"/>
            </a:xfrm>
            <a:custGeom>
              <a:avLst/>
              <a:gdLst>
                <a:gd name="connsiteX0" fmla="*/ 0 w 261870"/>
                <a:gd name="connsiteY0" fmla="*/ 0 h 696686"/>
                <a:gd name="connsiteX1" fmla="*/ 261257 w 261870"/>
                <a:gd name="connsiteY1" fmla="*/ 348343 h 696686"/>
                <a:gd name="connsiteX2" fmla="*/ 58057 w 261870"/>
                <a:gd name="connsiteY2" fmla="*/ 696686 h 69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870" h="696686">
                  <a:moveTo>
                    <a:pt x="0" y="0"/>
                  </a:moveTo>
                  <a:cubicBezTo>
                    <a:pt x="125790" y="116114"/>
                    <a:pt x="251581" y="232229"/>
                    <a:pt x="261257" y="348343"/>
                  </a:cubicBezTo>
                  <a:cubicBezTo>
                    <a:pt x="270933" y="464457"/>
                    <a:pt x="164495" y="580571"/>
                    <a:pt x="58057" y="696686"/>
                  </a:cubicBezTo>
                </a:path>
              </a:pathLst>
            </a:cu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49218" y="1351935"/>
            <a:ext cx="3384376" cy="2256622"/>
            <a:chOff x="5249218" y="1351935"/>
            <a:chExt cx="3384376" cy="2256622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218" y="1351935"/>
              <a:ext cx="3384376" cy="1440160"/>
              <a:chOff x="6095206" y="1484784"/>
              <a:chExt cx="3384376" cy="144016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6527254" y="1484784"/>
                <a:ext cx="2448272" cy="36004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975526" y="1484784"/>
                <a:ext cx="504056" cy="144016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095206" y="1844824"/>
                <a:ext cx="432048" cy="864096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095206" y="2708920"/>
                <a:ext cx="3384376" cy="216024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389791" y="2684083"/>
              <a:ext cx="830042" cy="924474"/>
              <a:chOff x="2175028" y="2191657"/>
              <a:chExt cx="830042" cy="92447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2618164" y="4437112"/>
            <a:ext cx="4053106" cy="2148610"/>
            <a:chOff x="2618164" y="4437112"/>
            <a:chExt cx="4053106" cy="2148610"/>
          </a:xfrm>
        </p:grpSpPr>
        <p:grpSp>
          <p:nvGrpSpPr>
            <p:cNvPr id="37" name="Group 36"/>
            <p:cNvGrpSpPr/>
            <p:nvPr/>
          </p:nvGrpSpPr>
          <p:grpSpPr>
            <a:xfrm>
              <a:off x="2618164" y="4437112"/>
              <a:ext cx="4053106" cy="1224136"/>
              <a:chOff x="817964" y="4221088"/>
              <a:chExt cx="4053106" cy="122413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728479" y="4221088"/>
                <a:ext cx="183887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817964" y="4221088"/>
                <a:ext cx="910515" cy="7920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58702" y="5445224"/>
                <a:ext cx="280831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HUY DUẨN"/>
              <p:cNvCxnSpPr/>
              <p:nvPr/>
            </p:nvCxnSpPr>
            <p:spPr>
              <a:xfrm>
                <a:off x="817964" y="5013176"/>
                <a:ext cx="740738" cy="43204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567350" y="4221088"/>
                <a:ext cx="1303720" cy="64807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367014" y="4869160"/>
                <a:ext cx="504056" cy="576064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flipH="1">
              <a:off x="4001710" y="5661248"/>
              <a:ext cx="830042" cy="924474"/>
              <a:chOff x="2175028" y="2191657"/>
              <a:chExt cx="830042" cy="924474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735257" y="3537931"/>
            <a:ext cx="2225986" cy="2399719"/>
            <a:chOff x="8735257" y="3537931"/>
            <a:chExt cx="2225986" cy="2399719"/>
          </a:xfrm>
        </p:grpSpPr>
        <p:grpSp>
          <p:nvGrpSpPr>
            <p:cNvPr id="50" name="Group 49"/>
            <p:cNvGrpSpPr/>
            <p:nvPr/>
          </p:nvGrpSpPr>
          <p:grpSpPr>
            <a:xfrm>
              <a:off x="8735257" y="3537931"/>
              <a:ext cx="2225986" cy="1620180"/>
              <a:chOff x="7463358" y="3861048"/>
              <a:chExt cx="2225986" cy="162018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7463358" y="3861048"/>
                <a:ext cx="1152128" cy="57606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615486" y="3861048"/>
                <a:ext cx="1073858" cy="39604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HUY DUẨN"/>
              <p:cNvCxnSpPr/>
              <p:nvPr/>
            </p:nvCxnSpPr>
            <p:spPr>
              <a:xfrm>
                <a:off x="7463358" y="4437112"/>
                <a:ext cx="1008112" cy="1044116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8471470" y="5265204"/>
                <a:ext cx="1217874" cy="21602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689344" y="4257092"/>
                <a:ext cx="0" cy="1008112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9887385" y="5013176"/>
              <a:ext cx="830042" cy="924474"/>
              <a:chOff x="2175028" y="2191657"/>
              <a:chExt cx="830042" cy="92447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1808417" y="3140968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89791" y="2888873"/>
            <a:ext cx="699107" cy="75615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132645" y="5941942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887385" y="5293870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566" y="553467"/>
            <a:ext cx="11737304" cy="769441"/>
            <a:chOff x="1253941" y="505477"/>
            <a:chExt cx="11737304" cy="769441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05477"/>
              <a:ext cx="110172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ô li (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7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54" y="1609424"/>
            <a:ext cx="7826595" cy="46998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49224" b="27954"/>
          <a:stretch/>
        </p:blipFill>
        <p:spPr bwMode="auto">
          <a:xfrm>
            <a:off x="2718152" y="2926259"/>
            <a:ext cx="7423970" cy="17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510064" y="116632"/>
            <a:ext cx="517028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 ĐOẠN THẲNG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49224" b="27954"/>
          <a:stretch/>
        </p:blipFill>
        <p:spPr bwMode="auto">
          <a:xfrm>
            <a:off x="550591" y="3789040"/>
            <a:ext cx="554461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6734" y="508518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486" y="51098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41848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8" name="TextBox 7"/>
          <p:cNvSpPr txBox="1"/>
          <p:nvPr/>
        </p:nvSpPr>
        <p:spPr>
          <a:xfrm>
            <a:off x="3884056" y="325754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32528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10" name="TextBox 9"/>
          <p:cNvSpPr txBox="1"/>
          <p:nvPr/>
        </p:nvSpPr>
        <p:spPr>
          <a:xfrm>
            <a:off x="7974736" y="321297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>
            <a:off x="8737510" y="3057260"/>
            <a:ext cx="2109019" cy="2027923"/>
          </a:xfrm>
          <a:prstGeom prst="rect">
            <a:avLst/>
          </a:prstGeom>
        </p:spPr>
      </p:pic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4185864" y="3212976"/>
            <a:ext cx="3946664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43078" y="3780329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181E-6 4.44444E-6 L -0.38514 -0.093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01 -0.09352 L -0.04855 -0.093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55 -0.09352 L -0.38514 -0.0935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9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05456 -0.09352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 animBg="1"/>
      <p:bldP spid="8" grpId="0"/>
      <p:bldP spid="9" grpId="0" animBg="1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714" y="188640"/>
            <a:ext cx="9001000" cy="635000"/>
            <a:chOff x="1253941" y="554838"/>
            <a:chExt cx="900100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63987"/>
              <a:ext cx="8280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ô li 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58702" y="83671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MN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PQ</a:t>
            </a:r>
          </a:p>
        </p:txBody>
      </p:sp>
      <p:pic>
        <p:nvPicPr>
          <p:cNvPr id="1026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54" y="2425401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367014" y="3356992"/>
            <a:ext cx="324036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6974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7334" y="270020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45149" y="5150580"/>
            <a:ext cx="2326121" cy="0"/>
          </a:xfrm>
          <a:prstGeom prst="line">
            <a:avLst/>
          </a:prstGeom>
          <a:ln w="7620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85109" y="45025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1230" y="44371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714" y="188640"/>
            <a:ext cx="9001000" cy="635000"/>
            <a:chOff x="1253941" y="554838"/>
            <a:chExt cx="900100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63987"/>
              <a:ext cx="8280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ô li 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8702" y="836712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li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4" y="1916832"/>
            <a:ext cx="9320793" cy="40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8145" y="479044"/>
            <a:ext cx="11630668" cy="1212342"/>
            <a:chOff x="910630" y="557947"/>
            <a:chExt cx="10685085" cy="1212064"/>
          </a:xfrm>
        </p:grpSpPr>
        <p:sp>
          <p:nvSpPr>
            <p:cNvPr id="3" name="TextBox 2"/>
            <p:cNvSpPr txBox="1"/>
            <p:nvPr/>
          </p:nvSpPr>
          <p:spPr>
            <a:xfrm>
              <a:off x="1858079" y="693040"/>
              <a:ext cx="9737636" cy="107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mình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0" y="2243719"/>
            <a:ext cx="94583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0" y="4233988"/>
            <a:ext cx="2105025" cy="21717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6" y="2274257"/>
            <a:ext cx="88868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7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006" y="836712"/>
            <a:ext cx="921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574" y="2564904"/>
            <a:ext cx="8352928" cy="3312368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27630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492" y="3000528"/>
            <a:ext cx="3859922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080" y="4454449"/>
            <a:ext cx="3859922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076" y="4100838"/>
            <a:ext cx="3859923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078" y="3742888"/>
            <a:ext cx="3859923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076" y="3386209"/>
            <a:ext cx="3859923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172" y="237688"/>
            <a:ext cx="386664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602" y="554983"/>
            <a:ext cx="521690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CHIM XÂY TỔ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4726" y="4654064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593" y="3735520"/>
            <a:ext cx="4202535" cy="32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492" y="3000528"/>
            <a:ext cx="3859922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076" y="4100838"/>
            <a:ext cx="3859923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078" y="3742888"/>
            <a:ext cx="3859923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076" y="3386209"/>
            <a:ext cx="3859923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25" y="226643"/>
            <a:ext cx="1107314" cy="538347"/>
          </a:xfrm>
          <a:prstGeom prst="rect">
            <a:avLst/>
          </a:prstGeom>
        </p:spPr>
      </p:pic>
      <p:sp>
        <p:nvSpPr>
          <p:cNvPr id="44" name="13">
            <a:hlinkClick r:id="rId8" action="ppaction://hlinksldjump"/>
          </p:cNvPr>
          <p:cNvSpPr/>
          <p:nvPr/>
        </p:nvSpPr>
        <p:spPr>
          <a:xfrm>
            <a:off x="193131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1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5" name="11">
            <a:hlinkClick r:id="rId9" action="ppaction://hlinksldjump"/>
          </p:cNvPr>
          <p:cNvSpPr/>
          <p:nvPr/>
        </p:nvSpPr>
        <p:spPr>
          <a:xfrm>
            <a:off x="1345594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2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6" name="10">
            <a:hlinkClick r:id="rId10" action="ppaction://hlinksldjump"/>
          </p:cNvPr>
          <p:cNvSpPr/>
          <p:nvPr/>
        </p:nvSpPr>
        <p:spPr>
          <a:xfrm>
            <a:off x="2498058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3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7" name="HUY DUẨN">
            <a:hlinkClick r:id="rId11" action="ppaction://hlinksldjump"/>
          </p:cNvPr>
          <p:cNvSpPr/>
          <p:nvPr/>
        </p:nvSpPr>
        <p:spPr>
          <a:xfrm>
            <a:off x="3650522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4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8" name="9">
            <a:hlinkClick r:id="rId12" action="ppaction://hlinksldjump"/>
          </p:cNvPr>
          <p:cNvSpPr/>
          <p:nvPr/>
        </p:nvSpPr>
        <p:spPr>
          <a:xfrm>
            <a:off x="4802985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5</a:t>
            </a:r>
            <a:endParaRPr lang="en-US" sz="4400" dirty="0">
              <a:latin typeface=".VnBlack" panose="020B7200000000000000" pitchFamily="34" charset="0"/>
            </a:endParaRPr>
          </a:p>
        </p:txBody>
      </p:sp>
      <p:pic>
        <p:nvPicPr>
          <p:cNvPr id="49" name="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833" y="286631"/>
            <a:ext cx="1107314" cy="538347"/>
          </a:xfrm>
          <a:prstGeom prst="rect">
            <a:avLst/>
          </a:prstGeom>
        </p:spPr>
      </p:pic>
      <p:pic>
        <p:nvPicPr>
          <p:cNvPr id="50" name="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3736" y="273754"/>
            <a:ext cx="1107314" cy="538347"/>
          </a:xfrm>
          <a:prstGeom prst="rect">
            <a:avLst/>
          </a:prstGeom>
        </p:spPr>
      </p:pic>
      <p:pic>
        <p:nvPicPr>
          <p:cNvPr id="51" name="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611" y="286631"/>
            <a:ext cx="1107314" cy="538347"/>
          </a:xfrm>
          <a:prstGeom prst="rect">
            <a:avLst/>
          </a:prstGeom>
        </p:spPr>
      </p:pic>
      <p:pic>
        <p:nvPicPr>
          <p:cNvPr id="52" name="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970" y="304536"/>
            <a:ext cx="1107314" cy="538347"/>
          </a:xfrm>
          <a:prstGeom prst="rect">
            <a:avLst/>
          </a:prstGeom>
        </p:spPr>
      </p:pic>
      <p:pic>
        <p:nvPicPr>
          <p:cNvPr id="1026" name="4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1714" y="190451"/>
            <a:ext cx="386664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3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28" y="1584643"/>
            <a:ext cx="5391864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/>
          <p:cNvPicPr>
            <a:picLocks noChangeAspect="1"/>
          </p:cNvPicPr>
          <p:nvPr/>
        </p:nvPicPr>
        <p:blipFill rotWithShape="1">
          <a:blip r:embed="rId15"/>
          <a:srcRect b="5532"/>
          <a:stretch/>
        </p:blipFill>
        <p:spPr>
          <a:xfrm>
            <a:off x="140682" y="8463071"/>
            <a:ext cx="12255416" cy="1734816"/>
          </a:xfrm>
          <a:prstGeom prst="rect">
            <a:avLst/>
          </a:prstGeom>
        </p:spPr>
      </p:pic>
      <p:sp>
        <p:nvSpPr>
          <p:cNvPr id="22" name="1">
            <a:hlinkClick r:id="rId16"/>
          </p:cNvPr>
          <p:cNvSpPr/>
          <p:nvPr/>
        </p:nvSpPr>
        <p:spPr>
          <a:xfrm>
            <a:off x="140682" y="8482137"/>
            <a:ext cx="12255416" cy="1733884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HUY DUẨN"/>
          <p:cNvGrpSpPr/>
          <p:nvPr/>
        </p:nvGrpSpPr>
        <p:grpSpPr>
          <a:xfrm>
            <a:off x="132434" y="4436315"/>
            <a:ext cx="12255416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>
            <a:hlinkClick r:id="rId18" action="ppaction://hlinksldjump"/>
          </p:cNvPr>
          <p:cNvSpPr/>
          <p:nvPr/>
        </p:nvSpPr>
        <p:spPr>
          <a:xfrm>
            <a:off x="2412058" y="2499754"/>
            <a:ext cx="1238464" cy="10015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472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171899" y="392396"/>
            <a:ext cx="7846615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4726" y="3128655"/>
            <a:ext cx="3757112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4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9111" y="5051793"/>
            <a:ext cx="3757112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vi-VN" sz="4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38360" y="3482967"/>
            <a:ext cx="1074308" cy="8593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45359" y="5318084"/>
            <a:ext cx="945833" cy="827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675202" y="3063596"/>
            <a:ext cx="3751021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4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77768" y="5051793"/>
            <a:ext cx="3748119" cy="13998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4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46" y="5413281"/>
            <a:ext cx="865741" cy="7608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59" y="3482115"/>
            <a:ext cx="843022" cy="74083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2969206" y="3406963"/>
            <a:ext cx="1368152" cy="859385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8183438" y="3284984"/>
            <a:ext cx="864096" cy="859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Isosceles Triangle 25"/>
          <p:cNvSpPr/>
          <p:nvPr/>
        </p:nvSpPr>
        <p:spPr>
          <a:xfrm>
            <a:off x="7967414" y="5358289"/>
            <a:ext cx="1296144" cy="870785"/>
          </a:xfrm>
          <a:prstGeom prst="triangle">
            <a:avLst>
              <a:gd name="adj" fmla="val 2207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gular Pentagon 26"/>
          <p:cNvSpPr/>
          <p:nvPr/>
        </p:nvSpPr>
        <p:spPr>
          <a:xfrm>
            <a:off x="3155670" y="5248343"/>
            <a:ext cx="1050464" cy="1022901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385" y="1422742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  <p:bldP spid="3" grpId="0" animBg="1"/>
      <p:bldP spid="16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nip Diagonal Corner Rectangle 18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4886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38148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78534" y="5812080"/>
            <a:ext cx="806141" cy="644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394519" y="5857243"/>
            <a:ext cx="709736" cy="62112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642021" y="3878625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19" y="4181817"/>
            <a:ext cx="632589" cy="55591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972" y="1524819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640932" y="411674"/>
            <a:ext cx="3672408" cy="2028098"/>
            <a:chOff x="3751851" y="3912944"/>
            <a:chExt cx="5151667" cy="282842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84" b="89619" l="9847" r="975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b="5971"/>
            <a:stretch/>
          </p:blipFill>
          <p:spPr bwMode="auto">
            <a:xfrm>
              <a:off x="3751851" y="4732135"/>
              <a:ext cx="5151667" cy="1208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ight Triangle 36"/>
            <p:cNvSpPr/>
            <p:nvPr/>
          </p:nvSpPr>
          <p:spPr>
            <a:xfrm rot="250495" flipH="1">
              <a:off x="7908797" y="3912944"/>
              <a:ext cx="768490" cy="107486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ight Triangle 38"/>
            <p:cNvSpPr/>
            <p:nvPr/>
          </p:nvSpPr>
          <p:spPr>
            <a:xfrm rot="10519281">
              <a:off x="7930330" y="5666505"/>
              <a:ext cx="768490" cy="107486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132" b="95890" l="95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4" t="22246" r="3818" b="10028"/>
            <a:stretch/>
          </p:blipFill>
          <p:spPr bwMode="auto">
            <a:xfrm rot="305364">
              <a:off x="5266876" y="4006251"/>
              <a:ext cx="1689386" cy="88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132" b="95890" l="95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4" t="22246" r="3818" b="10028"/>
            <a:stretch/>
          </p:blipFill>
          <p:spPr bwMode="auto">
            <a:xfrm rot="10570695" flipH="1">
              <a:off x="5218295" y="5802658"/>
              <a:ext cx="1689386" cy="88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095206" y="555323"/>
            <a:ext cx="3661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40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Diagonal Corner Rectangle 19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6559" y="3934973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8148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40207" y="4150343"/>
            <a:ext cx="806141" cy="644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394519" y="5857243"/>
            <a:ext cx="709736" cy="6211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018" y="1478037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095206" y="555323"/>
            <a:ext cx="3661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315443" y="265503"/>
            <a:ext cx="2592287" cy="2385955"/>
            <a:chOff x="262559" y="926721"/>
            <a:chExt cx="3542226" cy="3294366"/>
          </a:xfrm>
        </p:grpSpPr>
        <p:sp>
          <p:nvSpPr>
            <p:cNvPr id="42" name="Trapezoid 41"/>
            <p:cNvSpPr/>
            <p:nvPr/>
          </p:nvSpPr>
          <p:spPr>
            <a:xfrm rot="10800000">
              <a:off x="262559" y="3645023"/>
              <a:ext cx="3542226" cy="576064"/>
            </a:xfrm>
            <a:prstGeom prst="trapezoid">
              <a:avLst>
                <a:gd name="adj" fmla="val 65963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3" name="Straight Connector 42"/>
            <p:cNvCxnSpPr>
              <a:stCxn id="42" idx="2"/>
            </p:cNvCxnSpPr>
            <p:nvPr/>
          </p:nvCxnSpPr>
          <p:spPr>
            <a:xfrm flipH="1" flipV="1">
              <a:off x="2033671" y="926721"/>
              <a:ext cx="1" cy="2718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ight Triangle 43"/>
            <p:cNvSpPr/>
            <p:nvPr/>
          </p:nvSpPr>
          <p:spPr>
            <a:xfrm flipH="1">
              <a:off x="262559" y="1556791"/>
              <a:ext cx="1771113" cy="2088232"/>
            </a:xfrm>
            <a:prstGeom prst="rtTriangl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Trapezoid 44"/>
            <p:cNvSpPr/>
            <p:nvPr/>
          </p:nvSpPr>
          <p:spPr>
            <a:xfrm rot="5400000">
              <a:off x="2152768" y="836711"/>
              <a:ext cx="396044" cy="576064"/>
            </a:xfrm>
            <a:prstGeom prst="trapezoid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5" t="10908" r="16608" b="10408"/>
            <a:stretch/>
          </p:blipFill>
          <p:spPr bwMode="auto">
            <a:xfrm>
              <a:off x="1918742" y="1522477"/>
              <a:ext cx="1457181" cy="154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67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nip Diagonal Corner Rectangle 26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4317" y="5596708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08746" y="3878625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17965" y="5812078"/>
            <a:ext cx="806141" cy="6448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265117" y="4139158"/>
            <a:ext cx="709736" cy="62112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4484" y="2046196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6095206" y="555323"/>
            <a:ext cx="3661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782838" y="4829"/>
            <a:ext cx="1944216" cy="3039979"/>
            <a:chOff x="9407574" y="1109101"/>
            <a:chExt cx="1944216" cy="3039979"/>
          </a:xfrm>
        </p:grpSpPr>
        <p:sp>
          <p:nvSpPr>
            <p:cNvPr id="50" name="Flowchart: Manual Operation 49"/>
            <p:cNvSpPr/>
            <p:nvPr/>
          </p:nvSpPr>
          <p:spPr>
            <a:xfrm>
              <a:off x="9407574" y="3140968"/>
              <a:ext cx="1944216" cy="1008112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10253668" y="2189679"/>
              <a:ext cx="252028" cy="936104"/>
            </a:xfrm>
            <a:prstGeom prst="trapezoid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gular Pentagon 51"/>
            <p:cNvSpPr/>
            <p:nvPr/>
          </p:nvSpPr>
          <p:spPr>
            <a:xfrm>
              <a:off x="9803618" y="1109101"/>
              <a:ext cx="1152128" cy="1078430"/>
            </a:xfrm>
            <a:prstGeom prst="pentagon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gular Pentagon 52"/>
            <p:cNvSpPr/>
            <p:nvPr/>
          </p:nvSpPr>
          <p:spPr>
            <a:xfrm>
              <a:off x="10129220" y="1418090"/>
              <a:ext cx="500925" cy="460452"/>
            </a:xfrm>
            <a:prstGeom prst="pent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Flowchart: Decision 53"/>
            <p:cNvSpPr/>
            <p:nvPr/>
          </p:nvSpPr>
          <p:spPr>
            <a:xfrm rot="2642480">
              <a:off x="10690045" y="2211274"/>
              <a:ext cx="395947" cy="1053040"/>
            </a:xfrm>
            <a:prstGeom prst="flowChartDecis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Flowchart: Decision 54"/>
            <p:cNvSpPr/>
            <p:nvPr/>
          </p:nvSpPr>
          <p:spPr>
            <a:xfrm rot="18957520" flipH="1">
              <a:off x="9673374" y="2211274"/>
              <a:ext cx="395947" cy="1053040"/>
            </a:xfrm>
            <a:prstGeom prst="flowChartDecis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700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5" grpId="0" animBg="1"/>
      <p:bldP spid="37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nip Diagonal Corner Rectangle 57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554317" y="5596708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08746" y="3878625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17965" y="5812078"/>
            <a:ext cx="806141" cy="64486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265117" y="4139158"/>
            <a:ext cx="709736" cy="62112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2587" y="1715854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1990750" y="516028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3" grpId="0" animBg="1"/>
      <p:bldP spid="64" grpId="0" animBg="1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24" y="1988840"/>
            <a:ext cx="65671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ĐIỂM -</a:t>
            </a:r>
          </a:p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ĐOẠN THẲNG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72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292</Words>
  <Application>Microsoft Office PowerPoint</Application>
  <PresentationFormat>Custom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39</cp:revision>
  <dcterms:created xsi:type="dcterms:W3CDTF">2021-08-11T08:40:59Z</dcterms:created>
  <dcterms:modified xsi:type="dcterms:W3CDTF">2021-08-11T14:31:34Z</dcterms:modified>
</cp:coreProperties>
</file>