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80" r:id="rId3"/>
    <p:sldMasterId id="2147483689" r:id="rId4"/>
    <p:sldMasterId id="2147483694" r:id="rId5"/>
    <p:sldMasterId id="2147483705" r:id="rId6"/>
    <p:sldMasterId id="2147483710" r:id="rId7"/>
    <p:sldMasterId id="2147483719" r:id="rId8"/>
  </p:sldMasterIdLst>
  <p:notesMasterIdLst>
    <p:notesMasterId r:id="rId29"/>
  </p:notesMasterIdLst>
  <p:sldIdLst>
    <p:sldId id="288" r:id="rId9"/>
    <p:sldId id="345" r:id="rId10"/>
    <p:sldId id="293" r:id="rId11"/>
    <p:sldId id="371" r:id="rId12"/>
    <p:sldId id="373" r:id="rId13"/>
    <p:sldId id="2007577096" r:id="rId14"/>
    <p:sldId id="360" r:id="rId15"/>
    <p:sldId id="2007577097" r:id="rId16"/>
    <p:sldId id="2007577098" r:id="rId17"/>
    <p:sldId id="2007577099" r:id="rId18"/>
    <p:sldId id="295" r:id="rId19"/>
    <p:sldId id="2007577100" r:id="rId20"/>
    <p:sldId id="2007577101" r:id="rId21"/>
    <p:sldId id="335" r:id="rId22"/>
    <p:sldId id="327" r:id="rId23"/>
    <p:sldId id="328" r:id="rId24"/>
    <p:sldId id="2007577102" r:id="rId25"/>
    <p:sldId id="342" r:id="rId26"/>
    <p:sldId id="336" r:id="rId27"/>
    <p:sldId id="34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18621C-322F-4785-BDB9-9119EB301DD8}" type="datetimeFigureOut">
              <a:rPr lang="en-US" smtClean="0"/>
              <a:t>7/19/2023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A877EF-C92C-46C4-8C18-C0F4D444600F}" type="slidenum">
              <a:rPr lang="en-US" smtClean="0"/>
              <a:t>‹#›</a:t>
            </a:fld>
            <a:endParaRPr lang="en-US"/>
          </a:p>
        </p:txBody>
      </p:sp>
    </p:spTree>
    <p:extLst>
      <p:ext uri="{BB962C8B-B14F-4D97-AF65-F5344CB8AC3E}">
        <p14:creationId xmlns:p14="http://schemas.microsoft.com/office/powerpoint/2010/main" val="1310739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011991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665131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5847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945146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89392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64135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9822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44733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589659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183488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83851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82763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633263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02027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488211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1833"/>
            <a:ext cx="9144000" cy="2387600"/>
          </a:xfrm>
        </p:spPr>
        <p:txBody>
          <a:bodyPr anchor="b"/>
          <a:lstStyle>
            <a:lvl1pPr algn="ctr">
              <a:defRPr sz="8000"/>
            </a:lvl1pPr>
          </a:lstStyle>
          <a:p>
            <a:r>
              <a:rPr lang="zh-CN" altLang="en-US"/>
              <a:t>单击此处编辑母版标题样式</a:t>
            </a:r>
          </a:p>
        </p:txBody>
      </p:sp>
      <p:sp>
        <p:nvSpPr>
          <p:cNvPr id="3" name="副标题 2"/>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zh-CN" altLang="en-US"/>
              <a:t>单击以编辑母版副标题样式</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2023/7/19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0238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02567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344262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853937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228949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532281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632580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956730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509717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700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C366D3-5762-4D36-B666-26996E5102B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4091268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2023/7/19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35246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442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497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992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090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777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596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2023/7/19</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1379068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80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4080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18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10267"/>
            <a:ext cx="10515600" cy="2853267"/>
          </a:xfrm>
        </p:spPr>
        <p:txBody>
          <a:bodyPr anchor="b"/>
          <a:lstStyle>
            <a:lvl1pPr>
              <a:defRPr sz="8000"/>
            </a:lvl1pPr>
          </a:lstStyle>
          <a:p>
            <a:r>
              <a:rPr lang="zh-CN" altLang="en-US"/>
              <a:t>单击此处编辑母版标题样式</a:t>
            </a:r>
          </a:p>
        </p:txBody>
      </p:sp>
      <p:sp>
        <p:nvSpPr>
          <p:cNvPr id="3" name="文本占位符 2"/>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2023/7/19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645855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253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2023/7/19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69789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2023/7/19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488516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2023/7/19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0319936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2023/7/19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7494261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2023/7/19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0080077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2023/7/19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6098005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2023/7/19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213028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2023/7/19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9871762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2023/7/19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22282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6684"/>
            <a:ext cx="5156200" cy="434974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826684"/>
            <a:ext cx="5156200" cy="434974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2023/7/19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1841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2023/7/19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58617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52218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5581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95444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4733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FF3A7C-AD87-4FD5-B36B-820E975C156B}"/>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893069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84246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2393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6883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8756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6185"/>
            <a:ext cx="10515600" cy="1325033"/>
          </a:xfrm>
        </p:spPr>
        <p:txBody>
          <a:bodyPr/>
          <a:lstStyle/>
          <a:p>
            <a:r>
              <a:rPr lang="zh-CN" altLang="en-US"/>
              <a:t>单击此处编辑母版标题样式</a:t>
            </a:r>
          </a:p>
        </p:txBody>
      </p:sp>
      <p:sp>
        <p:nvSpPr>
          <p:cNvPr id="3" name="文本占位符 2"/>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编辑母版文本样式</a:t>
            </a:r>
          </a:p>
        </p:txBody>
      </p:sp>
      <p:sp>
        <p:nvSpPr>
          <p:cNvPr id="4" name="内容占位符 3"/>
          <p:cNvSpPr>
            <a:spLocks noGrp="1"/>
          </p:cNvSpPr>
          <p:nvPr>
            <p:ph sz="half" idx="2"/>
          </p:nvPr>
        </p:nvSpPr>
        <p:spPr>
          <a:xfrm>
            <a:off x="840318" y="2506133"/>
            <a:ext cx="5158316" cy="36830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编辑母版文本样式</a:t>
            </a:r>
          </a:p>
        </p:txBody>
      </p:sp>
      <p:sp>
        <p:nvSpPr>
          <p:cNvPr id="6" name="内容占位符 5"/>
          <p:cNvSpPr>
            <a:spLocks noGrp="1"/>
          </p:cNvSpPr>
          <p:nvPr>
            <p:ph sz="quarter" idx="4"/>
          </p:nvPr>
        </p:nvSpPr>
        <p:spPr>
          <a:xfrm>
            <a:off x="6172200" y="2506133"/>
            <a:ext cx="5183717" cy="36830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2023/7/19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1" name="矩形 10"/>
          <p:cNvSpPr/>
          <p:nvPr userDrawn="1"/>
        </p:nvSpPr>
        <p:spPr>
          <a:xfrm>
            <a:off x="8913485" y="5243806"/>
            <a:ext cx="1033515" cy="276422"/>
          </a:xfrm>
          <a:prstGeom prst="rect">
            <a:avLst/>
          </a:prstGeom>
        </p:spPr>
        <p:txBody>
          <a:bodyPr wrap="square">
            <a:spAutoFit/>
          </a:bodyPr>
          <a:lstStyle/>
          <a:p>
            <a:pPr defTabSz="1219170"/>
            <a:r>
              <a:rPr lang="en-US" altLang="zh-CN" sz="133" dirty="0">
                <a:solidFill>
                  <a:prstClr val="white"/>
                </a:solidFill>
                <a:latin typeface="Calibri"/>
                <a:ea typeface="宋体"/>
              </a:rPr>
              <a:t>PPT</a:t>
            </a:r>
            <a:r>
              <a:rPr lang="zh-CN" altLang="en-US" sz="133" dirty="0">
                <a:solidFill>
                  <a:prstClr val="white"/>
                </a:solidFill>
                <a:latin typeface="Calibri"/>
                <a:ea typeface="宋体"/>
              </a:rPr>
              <a:t>模板下载：</a:t>
            </a:r>
            <a:r>
              <a:rPr lang="en-US" altLang="zh-CN" sz="133" dirty="0">
                <a:solidFill>
                  <a:prstClr val="white"/>
                </a:solidFill>
                <a:latin typeface="Calibri"/>
                <a:ea typeface="宋体"/>
              </a:rPr>
              <a:t>www.1ppt.com/moban/          </a:t>
            </a:r>
            <a:r>
              <a:rPr lang="zh-CN" altLang="en-US" sz="133" dirty="0">
                <a:solidFill>
                  <a:prstClr val="white"/>
                </a:solidFill>
                <a:latin typeface="Calibri"/>
                <a:ea typeface="宋体"/>
              </a:rPr>
              <a:t>行业</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www.1ppt.com/hangye/ </a:t>
            </a:r>
          </a:p>
          <a:p>
            <a:pPr defTabSz="1219170"/>
            <a:r>
              <a:rPr lang="zh-CN" altLang="en-US" sz="133" dirty="0">
                <a:solidFill>
                  <a:prstClr val="white"/>
                </a:solidFill>
                <a:latin typeface="Calibri"/>
                <a:ea typeface="宋体"/>
              </a:rPr>
              <a:t>节日</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www.1ppt.com/jieri/          PPT</a:t>
            </a:r>
            <a:r>
              <a:rPr lang="zh-CN" altLang="en-US" sz="133" dirty="0">
                <a:solidFill>
                  <a:prstClr val="white"/>
                </a:solidFill>
                <a:latin typeface="Calibri"/>
                <a:ea typeface="宋体"/>
              </a:rPr>
              <a:t>素材：</a:t>
            </a:r>
            <a:r>
              <a:rPr lang="en-US" altLang="zh-CN" sz="133" dirty="0">
                <a:solidFill>
                  <a:prstClr val="white"/>
                </a:solidFill>
                <a:latin typeface="Calibri"/>
                <a:ea typeface="宋体"/>
              </a:rPr>
              <a:t>www.1ppt.com/sucai/</a:t>
            </a:r>
          </a:p>
          <a:p>
            <a:pPr defTabSz="1219170"/>
            <a:r>
              <a:rPr lang="en-US" altLang="zh-CN" sz="133" dirty="0">
                <a:solidFill>
                  <a:prstClr val="white"/>
                </a:solidFill>
                <a:latin typeface="Calibri"/>
                <a:ea typeface="宋体"/>
              </a:rPr>
              <a:t>PPT</a:t>
            </a:r>
            <a:r>
              <a:rPr lang="zh-CN" altLang="en-US" sz="133" dirty="0">
                <a:solidFill>
                  <a:prstClr val="white"/>
                </a:solidFill>
                <a:latin typeface="Calibri"/>
                <a:ea typeface="宋体"/>
              </a:rPr>
              <a:t>背景图片：</a:t>
            </a:r>
            <a:r>
              <a:rPr lang="en-US" altLang="zh-CN" sz="133" dirty="0">
                <a:solidFill>
                  <a:prstClr val="white"/>
                </a:solidFill>
                <a:latin typeface="Calibri"/>
                <a:ea typeface="宋体"/>
              </a:rPr>
              <a:t>www.1ppt.com/beijing/        PPT</a:t>
            </a:r>
            <a:r>
              <a:rPr lang="zh-CN" altLang="en-US" sz="133" dirty="0">
                <a:solidFill>
                  <a:prstClr val="white"/>
                </a:solidFill>
                <a:latin typeface="Calibri"/>
                <a:ea typeface="宋体"/>
              </a:rPr>
              <a:t>图表：</a:t>
            </a:r>
            <a:r>
              <a:rPr lang="en-US" altLang="zh-CN" sz="133" dirty="0">
                <a:solidFill>
                  <a:prstClr val="white"/>
                </a:solidFill>
                <a:latin typeface="Calibri"/>
                <a:ea typeface="宋体"/>
              </a:rPr>
              <a:t>www.1ppt.com/tubiao/      </a:t>
            </a:r>
          </a:p>
          <a:p>
            <a:pPr defTabSz="1219170"/>
            <a:r>
              <a:rPr lang="zh-CN" altLang="en-US" sz="133" dirty="0">
                <a:solidFill>
                  <a:prstClr val="white"/>
                </a:solidFill>
                <a:latin typeface="Calibri"/>
                <a:ea typeface="宋体"/>
              </a:rPr>
              <a:t>精美</a:t>
            </a:r>
            <a:r>
              <a:rPr lang="en-US" altLang="zh-CN" sz="133" dirty="0">
                <a:solidFill>
                  <a:prstClr val="white"/>
                </a:solidFill>
                <a:latin typeface="Calibri"/>
                <a:ea typeface="宋体"/>
              </a:rPr>
              <a:t>PPT</a:t>
            </a:r>
            <a:r>
              <a:rPr lang="zh-CN" altLang="en-US" sz="133" dirty="0">
                <a:solidFill>
                  <a:prstClr val="white"/>
                </a:solidFill>
                <a:latin typeface="Calibri"/>
                <a:ea typeface="宋体"/>
              </a:rPr>
              <a:t>下载：</a:t>
            </a:r>
            <a:r>
              <a:rPr lang="en-US" altLang="zh-CN" sz="133" dirty="0">
                <a:solidFill>
                  <a:prstClr val="white"/>
                </a:solidFill>
                <a:latin typeface="Calibri"/>
                <a:ea typeface="宋体"/>
              </a:rPr>
              <a:t>www.1ppt.com/xiazai/         PPT</a:t>
            </a:r>
            <a:r>
              <a:rPr lang="zh-CN" altLang="en-US" sz="133" dirty="0">
                <a:solidFill>
                  <a:prstClr val="white"/>
                </a:solidFill>
                <a:latin typeface="Calibri"/>
                <a:ea typeface="宋体"/>
              </a:rPr>
              <a:t>教程： </a:t>
            </a:r>
            <a:r>
              <a:rPr lang="en-US" altLang="zh-CN" sz="133" dirty="0">
                <a:solidFill>
                  <a:prstClr val="white"/>
                </a:solidFill>
                <a:latin typeface="Calibri"/>
                <a:ea typeface="宋体"/>
              </a:rPr>
              <a:t>www.1ppt.com/powerpoint/      </a:t>
            </a:r>
          </a:p>
          <a:p>
            <a:pPr defTabSz="1219170"/>
            <a:r>
              <a:rPr lang="en-US" altLang="zh-CN" sz="133" dirty="0">
                <a:solidFill>
                  <a:prstClr val="white"/>
                </a:solidFill>
                <a:latin typeface="Calibri"/>
                <a:ea typeface="宋体"/>
              </a:rPr>
              <a:t>PPT</a:t>
            </a:r>
            <a:r>
              <a:rPr lang="zh-CN" altLang="en-US" sz="133" dirty="0">
                <a:solidFill>
                  <a:prstClr val="white"/>
                </a:solidFill>
                <a:latin typeface="Calibri"/>
                <a:ea typeface="宋体"/>
              </a:rPr>
              <a:t>课件：</a:t>
            </a:r>
            <a:r>
              <a:rPr lang="en-US" altLang="zh-CN" sz="133" dirty="0">
                <a:solidFill>
                  <a:prstClr val="white"/>
                </a:solidFill>
                <a:latin typeface="Calibri"/>
                <a:ea typeface="宋体"/>
              </a:rPr>
              <a:t>www.1ppt.com/kejian/             </a:t>
            </a:r>
            <a:r>
              <a:rPr lang="zh-CN" altLang="en-US" sz="133" dirty="0">
                <a:solidFill>
                  <a:prstClr val="white"/>
                </a:solidFill>
                <a:latin typeface="Calibri"/>
                <a:ea typeface="宋体"/>
              </a:rPr>
              <a:t>字体下载：</a:t>
            </a:r>
            <a:r>
              <a:rPr lang="en-US" altLang="zh-CN" sz="133" dirty="0">
                <a:solidFill>
                  <a:prstClr val="white"/>
                </a:solidFill>
                <a:latin typeface="Calibri"/>
                <a:ea typeface="宋体"/>
              </a:rPr>
              <a:t>www.1ppt.com/ziti/</a:t>
            </a:r>
          </a:p>
          <a:p>
            <a:pPr defTabSz="1219170"/>
            <a:r>
              <a:rPr lang="zh-CN" altLang="en-US" sz="133" dirty="0">
                <a:solidFill>
                  <a:prstClr val="white"/>
                </a:solidFill>
                <a:latin typeface="Calibri"/>
                <a:ea typeface="宋体"/>
              </a:rPr>
              <a:t>工作总结</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www.1ppt.com/xiazai/zongjie/ </a:t>
            </a:r>
            <a:r>
              <a:rPr lang="zh-CN" altLang="en-US" sz="133" dirty="0">
                <a:solidFill>
                  <a:prstClr val="white"/>
                </a:solidFill>
                <a:latin typeface="Calibri"/>
                <a:ea typeface="宋体"/>
              </a:rPr>
              <a:t>工作计划：</a:t>
            </a:r>
            <a:r>
              <a:rPr lang="en-US" altLang="zh-CN" sz="133" dirty="0">
                <a:solidFill>
                  <a:prstClr val="white"/>
                </a:solidFill>
                <a:latin typeface="Calibri"/>
                <a:ea typeface="宋体"/>
              </a:rPr>
              <a:t>www.1ppt.com/xiazai/jihua/</a:t>
            </a:r>
          </a:p>
          <a:p>
            <a:pPr defTabSz="1219170"/>
            <a:r>
              <a:rPr lang="zh-CN" altLang="en-US" sz="133" dirty="0">
                <a:solidFill>
                  <a:prstClr val="white"/>
                </a:solidFill>
                <a:latin typeface="Calibri"/>
                <a:ea typeface="宋体"/>
              </a:rPr>
              <a:t>商务</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www.1ppt.com/moban/shangwu/  </a:t>
            </a:r>
            <a:r>
              <a:rPr lang="zh-CN" altLang="en-US" sz="133" dirty="0">
                <a:solidFill>
                  <a:prstClr val="white"/>
                </a:solidFill>
                <a:latin typeface="Calibri"/>
                <a:ea typeface="宋体"/>
              </a:rPr>
              <a:t>个人简历</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www.1ppt.com/xiazai/jianli/  </a:t>
            </a:r>
          </a:p>
          <a:p>
            <a:pPr defTabSz="1219170"/>
            <a:r>
              <a:rPr lang="zh-CN" altLang="en-US" sz="133" dirty="0">
                <a:solidFill>
                  <a:prstClr val="white"/>
                </a:solidFill>
                <a:latin typeface="Calibri"/>
                <a:ea typeface="宋体"/>
              </a:rPr>
              <a:t>毕业答辩</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www.1ppt.com/xiazai/dabian/  </a:t>
            </a:r>
            <a:r>
              <a:rPr lang="zh-CN" altLang="en-US" sz="133" dirty="0">
                <a:solidFill>
                  <a:prstClr val="white"/>
                </a:solidFill>
                <a:latin typeface="Calibri"/>
                <a:ea typeface="宋体"/>
              </a:rPr>
              <a:t>工作汇报</a:t>
            </a:r>
            <a:r>
              <a:rPr lang="en-US" altLang="zh-CN" sz="133" dirty="0">
                <a:solidFill>
                  <a:prstClr val="white"/>
                </a:solidFill>
                <a:latin typeface="Calibri"/>
                <a:ea typeface="宋体"/>
              </a:rPr>
              <a:t>PPT</a:t>
            </a:r>
            <a:r>
              <a:rPr lang="zh-CN" altLang="en-US" sz="133" dirty="0">
                <a:solidFill>
                  <a:prstClr val="white"/>
                </a:solidFill>
                <a:latin typeface="Calibri"/>
                <a:ea typeface="宋体"/>
              </a:rPr>
              <a:t>：</a:t>
            </a:r>
            <a:r>
              <a:rPr lang="en-US" altLang="zh-CN" sz="133" dirty="0">
                <a:solidFill>
                  <a:prstClr val="white"/>
                </a:solidFill>
                <a:latin typeface="Calibri"/>
                <a:ea typeface="宋体"/>
              </a:rPr>
              <a:t>www.1ppt.com/xiazai/huibao/    </a:t>
            </a:r>
          </a:p>
          <a:p>
            <a:pPr defTabSz="1219170"/>
            <a:r>
              <a:rPr lang="en-US" altLang="zh-CN" sz="133" dirty="0">
                <a:solidFill>
                  <a:prstClr val="white"/>
                </a:solidFill>
                <a:latin typeface="Calibri"/>
                <a:ea typeface="宋体"/>
              </a:rPr>
              <a:t> </a:t>
            </a:r>
          </a:p>
        </p:txBody>
      </p:sp>
    </p:spTree>
    <p:extLst>
      <p:ext uri="{BB962C8B-B14F-4D97-AF65-F5344CB8AC3E}">
        <p14:creationId xmlns:p14="http://schemas.microsoft.com/office/powerpoint/2010/main" val="42111188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964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57799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2023/7/19</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3001125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C6DAB4-A5EE-47F3-865F-194124662A4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6718609-D0E2-44F0-884B-8C2002145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537104A-EDBB-4DEF-9A8D-A6F97EEB849D}"/>
              </a:ext>
            </a:extLst>
          </p:cNvPr>
          <p:cNvSpPr>
            <a:spLocks noGrp="1"/>
          </p:cNvSpPr>
          <p:nvPr>
            <p:ph type="dt" sz="half" idx="10"/>
          </p:nvPr>
        </p:nvSpPr>
        <p:spPr/>
        <p:txBody>
          <a:bodyPr/>
          <a:lstStyle/>
          <a:p>
            <a:fld id="{E5948F6F-2428-462A-9C17-B471D69666C9}" type="datetimeFigureOut">
              <a:rPr lang="zh-CN" altLang="en-US" smtClean="0"/>
              <a:t>2023/7/19</a:t>
            </a:fld>
            <a:endParaRPr lang="zh-CN" altLang="en-US"/>
          </a:p>
        </p:txBody>
      </p:sp>
      <p:sp>
        <p:nvSpPr>
          <p:cNvPr id="5" name="页脚占位符 4">
            <a:extLst>
              <a:ext uri="{FF2B5EF4-FFF2-40B4-BE49-F238E27FC236}">
                <a16:creationId xmlns:a16="http://schemas.microsoft.com/office/drawing/2014/main" id="{C3BB8D15-C499-48CF-9D0D-45CCC65AD7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90E66EA-B0D5-46D2-BB63-E9AAA5F595C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3311193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639B58-E9A9-4E5B-8675-D220511DD16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A3A9B5-0BCA-4364-AAED-F89099EC64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48A98A-4FCE-42D0-A2D1-F2BF8D5F439F}"/>
              </a:ext>
            </a:extLst>
          </p:cNvPr>
          <p:cNvSpPr>
            <a:spLocks noGrp="1"/>
          </p:cNvSpPr>
          <p:nvPr>
            <p:ph type="dt" sz="half" idx="10"/>
          </p:nvPr>
        </p:nvSpPr>
        <p:spPr/>
        <p:txBody>
          <a:bodyPr/>
          <a:lstStyle/>
          <a:p>
            <a:fld id="{E5948F6F-2428-462A-9C17-B471D69666C9}" type="datetimeFigureOut">
              <a:rPr lang="zh-CN" altLang="en-US" smtClean="0"/>
              <a:t>2023/7/19</a:t>
            </a:fld>
            <a:endParaRPr lang="zh-CN" altLang="en-US"/>
          </a:p>
        </p:txBody>
      </p:sp>
      <p:sp>
        <p:nvSpPr>
          <p:cNvPr id="5" name="页脚占位符 4">
            <a:extLst>
              <a:ext uri="{FF2B5EF4-FFF2-40B4-BE49-F238E27FC236}">
                <a16:creationId xmlns:a16="http://schemas.microsoft.com/office/drawing/2014/main" id="{6D531CB1-8E0F-41C9-8C45-E6F6090505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73D3C7-0FA6-4E51-9224-B3032E1C950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6643270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8AA695-E720-45FC-8C4C-6F6C5E2BA6C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2C41949-D699-407F-88A2-7FC57A3E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6ACF3AE-4FCF-43CB-A2A9-4E450D2A7FBF}"/>
              </a:ext>
            </a:extLst>
          </p:cNvPr>
          <p:cNvSpPr>
            <a:spLocks noGrp="1"/>
          </p:cNvSpPr>
          <p:nvPr>
            <p:ph type="dt" sz="half" idx="10"/>
          </p:nvPr>
        </p:nvSpPr>
        <p:spPr/>
        <p:txBody>
          <a:bodyPr/>
          <a:lstStyle/>
          <a:p>
            <a:fld id="{E5948F6F-2428-462A-9C17-B471D69666C9}" type="datetimeFigureOut">
              <a:rPr lang="zh-CN" altLang="en-US" smtClean="0"/>
              <a:t>2023/7/19</a:t>
            </a:fld>
            <a:endParaRPr lang="zh-CN" altLang="en-US"/>
          </a:p>
        </p:txBody>
      </p:sp>
      <p:sp>
        <p:nvSpPr>
          <p:cNvPr id="5" name="页脚占位符 4">
            <a:extLst>
              <a:ext uri="{FF2B5EF4-FFF2-40B4-BE49-F238E27FC236}">
                <a16:creationId xmlns:a16="http://schemas.microsoft.com/office/drawing/2014/main" id="{6FDA009A-460D-4113-B559-A393D1BB42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E93440B-F521-41F1-A213-95A86A6BD7D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9541972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6D234B-710B-476F-A562-02522924871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DC09F18-3F51-4860-9392-02DE5C82397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8E86988-EB0B-4F17-BEB3-07B32D52451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4E94802-C01D-48B5-8391-188A661F4773}"/>
              </a:ext>
            </a:extLst>
          </p:cNvPr>
          <p:cNvSpPr>
            <a:spLocks noGrp="1"/>
          </p:cNvSpPr>
          <p:nvPr>
            <p:ph type="dt" sz="half" idx="10"/>
          </p:nvPr>
        </p:nvSpPr>
        <p:spPr/>
        <p:txBody>
          <a:bodyPr/>
          <a:lstStyle/>
          <a:p>
            <a:fld id="{E5948F6F-2428-462A-9C17-B471D69666C9}" type="datetimeFigureOut">
              <a:rPr lang="zh-CN" altLang="en-US" smtClean="0"/>
              <a:t>2023/7/19</a:t>
            </a:fld>
            <a:endParaRPr lang="zh-CN" altLang="en-US"/>
          </a:p>
        </p:txBody>
      </p:sp>
      <p:sp>
        <p:nvSpPr>
          <p:cNvPr id="6" name="页脚占位符 5">
            <a:extLst>
              <a:ext uri="{FF2B5EF4-FFF2-40B4-BE49-F238E27FC236}">
                <a16:creationId xmlns:a16="http://schemas.microsoft.com/office/drawing/2014/main" id="{108B485E-E3A1-4721-92B2-3C28EDE80B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792178D-C56F-4DF2-8122-76C9CB4F6C6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0546819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FC6D8B-6DBC-49C6-AEF1-5C6BE136E57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3C5B6C7-4872-454E-8FFD-B878CACFF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C7AF5EB-2631-4C52-96F0-84103E525DC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4DBCDA7-42BB-4232-A969-B037711A6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AC1CD09-D00E-45F6-8410-0CA18A5F4D6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61B2AA4-2571-4A46-AEF9-C6600AAE3F93}"/>
              </a:ext>
            </a:extLst>
          </p:cNvPr>
          <p:cNvSpPr>
            <a:spLocks noGrp="1"/>
          </p:cNvSpPr>
          <p:nvPr>
            <p:ph type="dt" sz="half" idx="10"/>
          </p:nvPr>
        </p:nvSpPr>
        <p:spPr/>
        <p:txBody>
          <a:bodyPr/>
          <a:lstStyle/>
          <a:p>
            <a:fld id="{E5948F6F-2428-462A-9C17-B471D69666C9}" type="datetimeFigureOut">
              <a:rPr lang="zh-CN" altLang="en-US" smtClean="0"/>
              <a:t>2023/7/19</a:t>
            </a:fld>
            <a:endParaRPr lang="zh-CN" altLang="en-US"/>
          </a:p>
        </p:txBody>
      </p:sp>
      <p:sp>
        <p:nvSpPr>
          <p:cNvPr id="8" name="页脚占位符 7">
            <a:extLst>
              <a:ext uri="{FF2B5EF4-FFF2-40B4-BE49-F238E27FC236}">
                <a16:creationId xmlns:a16="http://schemas.microsoft.com/office/drawing/2014/main" id="{06FFAF36-201A-4E03-81DA-3C56988D954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C3F275F-5247-493E-B457-DE9B3AA81ABF}"/>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6242204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E288C6-5431-4B45-A828-10CE8FE0F8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2965DF-0155-4483-BA71-E600CD0762AB}"/>
              </a:ext>
            </a:extLst>
          </p:cNvPr>
          <p:cNvSpPr>
            <a:spLocks noGrp="1"/>
          </p:cNvSpPr>
          <p:nvPr>
            <p:ph type="dt" sz="half" idx="10"/>
          </p:nvPr>
        </p:nvSpPr>
        <p:spPr/>
        <p:txBody>
          <a:bodyPr/>
          <a:lstStyle/>
          <a:p>
            <a:fld id="{E5948F6F-2428-462A-9C17-B471D69666C9}" type="datetimeFigureOut">
              <a:rPr lang="zh-CN" altLang="en-US" smtClean="0"/>
              <a:t>2023/7/19</a:t>
            </a:fld>
            <a:endParaRPr lang="zh-CN" altLang="en-US"/>
          </a:p>
        </p:txBody>
      </p:sp>
      <p:sp>
        <p:nvSpPr>
          <p:cNvPr id="4" name="页脚占位符 3">
            <a:extLst>
              <a:ext uri="{FF2B5EF4-FFF2-40B4-BE49-F238E27FC236}">
                <a16:creationId xmlns:a16="http://schemas.microsoft.com/office/drawing/2014/main" id="{30025267-2129-4AAC-B988-516394B8C6A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55C9AA8-61C4-4754-8BD1-ABBF30B69740}"/>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5901828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6E89B8B-92FE-4CCE-A6FD-1EA0AA2CB889}"/>
              </a:ext>
            </a:extLst>
          </p:cNvPr>
          <p:cNvSpPr>
            <a:spLocks noGrp="1"/>
          </p:cNvSpPr>
          <p:nvPr>
            <p:ph type="dt" sz="half" idx="10"/>
          </p:nvPr>
        </p:nvSpPr>
        <p:spPr/>
        <p:txBody>
          <a:bodyPr/>
          <a:lstStyle/>
          <a:p>
            <a:fld id="{E5948F6F-2428-462A-9C17-B471D69666C9}" type="datetimeFigureOut">
              <a:rPr lang="zh-CN" altLang="en-US" smtClean="0"/>
              <a:t>2023/7/19</a:t>
            </a:fld>
            <a:endParaRPr lang="zh-CN" altLang="en-US"/>
          </a:p>
        </p:txBody>
      </p:sp>
      <p:sp>
        <p:nvSpPr>
          <p:cNvPr id="3" name="页脚占位符 2">
            <a:extLst>
              <a:ext uri="{FF2B5EF4-FFF2-40B4-BE49-F238E27FC236}">
                <a16:creationId xmlns:a16="http://schemas.microsoft.com/office/drawing/2014/main" id="{8C28E2A2-AD64-42B3-A87A-68E10771FDF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CC82940-4DCD-4457-AC93-5C941D344732}"/>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773682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2023/7/19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778775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B1AE5F-13EA-4C3A-AAAA-8D04B81C9C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59F9721-3C03-4ACA-8D2A-9BAC7D3A3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777210C-3F98-44F0-9B0B-7484D0583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67F33BF-7248-4CF2-9D5F-FC2D4AF5A79E}"/>
              </a:ext>
            </a:extLst>
          </p:cNvPr>
          <p:cNvSpPr>
            <a:spLocks noGrp="1"/>
          </p:cNvSpPr>
          <p:nvPr>
            <p:ph type="dt" sz="half" idx="10"/>
          </p:nvPr>
        </p:nvSpPr>
        <p:spPr/>
        <p:txBody>
          <a:bodyPr/>
          <a:lstStyle/>
          <a:p>
            <a:fld id="{E5948F6F-2428-462A-9C17-B471D69666C9}" type="datetimeFigureOut">
              <a:rPr lang="zh-CN" altLang="en-US" smtClean="0"/>
              <a:t>2023/7/19</a:t>
            </a:fld>
            <a:endParaRPr lang="zh-CN" altLang="en-US"/>
          </a:p>
        </p:txBody>
      </p:sp>
      <p:sp>
        <p:nvSpPr>
          <p:cNvPr id="6" name="页脚占位符 5">
            <a:extLst>
              <a:ext uri="{FF2B5EF4-FFF2-40B4-BE49-F238E27FC236}">
                <a16:creationId xmlns:a16="http://schemas.microsoft.com/office/drawing/2014/main" id="{F5BCF3C9-36E7-4968-9859-517B2D7F0E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894AE19-449C-4FE9-A53C-35890F0B0F77}"/>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3680631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90885D-D561-4A0F-BAF1-DFBEBF17ED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0DFF409-D77E-4AB5-9B38-5C47DC875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4B0F19C-3D29-4AF3-8173-1DB66EE0C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A0F909C-0267-40BE-B34E-CFAE371EE401}"/>
              </a:ext>
            </a:extLst>
          </p:cNvPr>
          <p:cNvSpPr>
            <a:spLocks noGrp="1"/>
          </p:cNvSpPr>
          <p:nvPr>
            <p:ph type="dt" sz="half" idx="10"/>
          </p:nvPr>
        </p:nvSpPr>
        <p:spPr/>
        <p:txBody>
          <a:bodyPr/>
          <a:lstStyle/>
          <a:p>
            <a:fld id="{E5948F6F-2428-462A-9C17-B471D69666C9}" type="datetimeFigureOut">
              <a:rPr lang="zh-CN" altLang="en-US" smtClean="0"/>
              <a:t>2023/7/19</a:t>
            </a:fld>
            <a:endParaRPr lang="zh-CN" altLang="en-US"/>
          </a:p>
        </p:txBody>
      </p:sp>
      <p:sp>
        <p:nvSpPr>
          <p:cNvPr id="6" name="页脚占位符 5">
            <a:extLst>
              <a:ext uri="{FF2B5EF4-FFF2-40B4-BE49-F238E27FC236}">
                <a16:creationId xmlns:a16="http://schemas.microsoft.com/office/drawing/2014/main" id="{BF55CE51-8FC0-4E46-857D-7C025FADFD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426E691-5222-4EE9-9D13-2D12712BAF26}"/>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9375109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3E38F3-2F70-42E3-A938-BF34763BDD1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C9835C3-98C9-4BB0-AB48-C0A5F94D36B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319BC4-A8AF-4B6F-A6AC-B29D151381CC}"/>
              </a:ext>
            </a:extLst>
          </p:cNvPr>
          <p:cNvSpPr>
            <a:spLocks noGrp="1"/>
          </p:cNvSpPr>
          <p:nvPr>
            <p:ph type="dt" sz="half" idx="10"/>
          </p:nvPr>
        </p:nvSpPr>
        <p:spPr/>
        <p:txBody>
          <a:bodyPr/>
          <a:lstStyle/>
          <a:p>
            <a:fld id="{E5948F6F-2428-462A-9C17-B471D69666C9}" type="datetimeFigureOut">
              <a:rPr lang="zh-CN" altLang="en-US" smtClean="0"/>
              <a:t>2023/7/19</a:t>
            </a:fld>
            <a:endParaRPr lang="zh-CN" altLang="en-US"/>
          </a:p>
        </p:txBody>
      </p:sp>
      <p:sp>
        <p:nvSpPr>
          <p:cNvPr id="5" name="页脚占位符 4">
            <a:extLst>
              <a:ext uri="{FF2B5EF4-FFF2-40B4-BE49-F238E27FC236}">
                <a16:creationId xmlns:a16="http://schemas.microsoft.com/office/drawing/2014/main" id="{2FEB5DED-A7DE-4EE4-B6AB-433C67613F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BB61E76-AAA8-4A4D-AC7A-811B321C7B5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7210519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696E78-5D50-4462-927E-3A63F54EEAF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AF02305-A9EB-4761-B11C-9AB7DF06518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13E1FFF-8862-47C7-A800-1AAF9D7C5086}"/>
              </a:ext>
            </a:extLst>
          </p:cNvPr>
          <p:cNvSpPr>
            <a:spLocks noGrp="1"/>
          </p:cNvSpPr>
          <p:nvPr>
            <p:ph type="dt" sz="half" idx="10"/>
          </p:nvPr>
        </p:nvSpPr>
        <p:spPr/>
        <p:txBody>
          <a:bodyPr/>
          <a:lstStyle/>
          <a:p>
            <a:fld id="{E5948F6F-2428-462A-9C17-B471D69666C9}" type="datetimeFigureOut">
              <a:rPr lang="zh-CN" altLang="en-US" smtClean="0"/>
              <a:t>2023/7/19</a:t>
            </a:fld>
            <a:endParaRPr lang="zh-CN" altLang="en-US"/>
          </a:p>
        </p:txBody>
      </p:sp>
      <p:sp>
        <p:nvSpPr>
          <p:cNvPr id="5" name="页脚占位符 4">
            <a:extLst>
              <a:ext uri="{FF2B5EF4-FFF2-40B4-BE49-F238E27FC236}">
                <a16:creationId xmlns:a16="http://schemas.microsoft.com/office/drawing/2014/main" id="{62650148-B950-43C8-9DCD-DE25E61062D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4578DFF-1A5C-47A7-BF63-30AA9540AB1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406212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2873791" cy="6858000"/>
          </a:xfrm>
          <a:prstGeom prst="rect">
            <a:avLst/>
          </a:prstGeom>
        </p:spPr>
      </p:pic>
      <p:cxnSp>
        <p:nvCxnSpPr>
          <p:cNvPr id="7" name="直接连接符 6"/>
          <p:cNvCxnSpPr/>
          <p:nvPr userDrawn="1"/>
        </p:nvCxnSpPr>
        <p:spPr>
          <a:xfrm>
            <a:off x="2641600" y="889000"/>
            <a:ext cx="95504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userDrawn="1"/>
        </p:nvSpPr>
        <p:spPr>
          <a:xfrm>
            <a:off x="8868014" y="396558"/>
            <a:ext cx="3262432" cy="461665"/>
          </a:xfrm>
          <a:prstGeom prst="rect">
            <a:avLst/>
          </a:prstGeom>
          <a:noFill/>
        </p:spPr>
        <p:txBody>
          <a:bodyPr wrap="none" rtlCol="0">
            <a:spAutoFit/>
          </a:bodyPr>
          <a:lstStyle/>
          <a:p>
            <a:r>
              <a:rPr lang="zh-CN" altLang="en-US" sz="2400" dirty="0"/>
              <a:t>单击此处添加文字标题</a:t>
            </a:r>
          </a:p>
        </p:txBody>
      </p:sp>
    </p:spTree>
    <p:extLst>
      <p:ext uri="{BB962C8B-B14F-4D97-AF65-F5344CB8AC3E}">
        <p14:creationId xmlns:p14="http://schemas.microsoft.com/office/powerpoint/2010/main" val="184903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22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4152947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heme" Target="../theme/theme4.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8.jpe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5.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theme" Target="../theme/theme6.xml"/><Relationship Id="rId4"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8.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2AA1AC16-948C-4AE2-A8F0-AD93837A264C}" type="datetimeFigureOut">
              <a:rPr lang="zh-CN" altLang="en-US" smtClean="0">
                <a:solidFill>
                  <a:prstClr val="black">
                    <a:tint val="75000"/>
                  </a:prstClr>
                </a:solidFill>
              </a:rPr>
              <a:pPr/>
              <a:t>2023/7/19</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90318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8" name="TextBox 7">
            <a:extLst>
              <a:ext uri="{FF2B5EF4-FFF2-40B4-BE49-F238E27FC236}">
                <a16:creationId xmlns:a16="http://schemas.microsoft.com/office/drawing/2014/main" id="{5A352631-3383-448F-A5E5-0FF567840B70}"/>
              </a:ext>
            </a:extLst>
          </p:cNvPr>
          <p:cNvSpPr txBox="1"/>
          <p:nvPr userDrawn="1"/>
        </p:nvSpPr>
        <p:spPr>
          <a:xfrm>
            <a:off x="8869240" y="6596390"/>
            <a:ext cx="3686175" cy="261610"/>
          </a:xfrm>
          <a:prstGeom prst="rect">
            <a:avLst/>
          </a:prstGeom>
          <a:noFill/>
        </p:spPr>
        <p:txBody>
          <a:bodyPr wrap="square">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235216586"/>
      </p:ext>
    </p:extLst>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44829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2162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2023/7/19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
        <p:nvSpPr>
          <p:cNvPr id="7" name="TextBox 6">
            <a:extLst>
              <a:ext uri="{FF2B5EF4-FFF2-40B4-BE49-F238E27FC236}">
                <a16:creationId xmlns:a16="http://schemas.microsoft.com/office/drawing/2014/main" id="{3140E897-F605-40B1-8D40-4243598410D7}"/>
              </a:ext>
            </a:extLst>
          </p:cNvPr>
          <p:cNvSpPr txBox="1"/>
          <p:nvPr userDrawn="1"/>
        </p:nvSpPr>
        <p:spPr>
          <a:xfrm>
            <a:off x="9265920" y="94733"/>
            <a:ext cx="2809539" cy="270391"/>
          </a:xfrm>
          <a:prstGeom prst="rect">
            <a:avLst/>
          </a:prstGeom>
          <a:noFill/>
        </p:spPr>
        <p:txBody>
          <a:bodyPr wrap="square">
            <a:spAutoFit/>
          </a:bodyPr>
          <a:lstStyle/>
          <a:p>
            <a:r>
              <a:rPr lang="en-US" sz="1100" i="1" dirty="0" err="1">
                <a:sym typeface="+mn-ea"/>
              </a:rPr>
              <a:t>Hương</a:t>
            </a:r>
            <a:r>
              <a:rPr lang="en-US" sz="1100" i="1" dirty="0">
                <a:sym typeface="+mn-ea"/>
              </a:rPr>
              <a:t> </a:t>
            </a:r>
            <a:r>
              <a:rPr lang="en-US" sz="1100" i="1" dirty="0" err="1">
                <a:sym typeface="+mn-ea"/>
              </a:rPr>
              <a:t>Thảo</a:t>
            </a:r>
            <a:r>
              <a:rPr lang="en-US" sz="1100" i="1" dirty="0">
                <a:sym typeface="+mn-ea"/>
              </a:rPr>
              <a:t> - tranthao121004@gmail.com</a:t>
            </a:r>
            <a:endParaRPr lang="zh-CN" altLang="en-US" sz="1100" i="1" dirty="0"/>
          </a:p>
        </p:txBody>
      </p:sp>
    </p:spTree>
    <p:extLst>
      <p:ext uri="{BB962C8B-B14F-4D97-AF65-F5344CB8AC3E}">
        <p14:creationId xmlns:p14="http://schemas.microsoft.com/office/powerpoint/2010/main" val="200352751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3EC567-493A-41EE-B7A5-6ABCE64DB75D}"/>
              </a:ext>
            </a:extLst>
          </p:cNvPr>
          <p:cNvSpPr txBox="1"/>
          <p:nvPr userDrawn="1"/>
        </p:nvSpPr>
        <p:spPr>
          <a:xfrm>
            <a:off x="9265920" y="94734"/>
            <a:ext cx="6096000" cy="261610"/>
          </a:xfrm>
          <a:prstGeom prst="rect">
            <a:avLst/>
          </a:prstGeom>
          <a:noFill/>
        </p:spPr>
        <p:txBody>
          <a:bodyPr wrap="square">
            <a:spAutoFit/>
          </a:bodyPr>
          <a:lstStyle/>
          <a:p>
            <a:r>
              <a:rPr lang="en-US" sz="1100" i="1" dirty="0" err="1">
                <a:sym typeface="+mn-ea"/>
              </a:rPr>
              <a:t>Hương</a:t>
            </a:r>
            <a:r>
              <a:rPr lang="en-US" sz="1100" i="1" dirty="0">
                <a:sym typeface="+mn-ea"/>
              </a:rPr>
              <a:t> </a:t>
            </a:r>
            <a:r>
              <a:rPr lang="en-US" sz="1100" i="1" dirty="0" err="1">
                <a:sym typeface="+mn-ea"/>
              </a:rPr>
              <a:t>Thảo</a:t>
            </a:r>
            <a:r>
              <a:rPr lang="en-US" sz="1100" i="1" dirty="0">
                <a:sym typeface="+mn-ea"/>
              </a:rPr>
              <a:t> - tranthao121004@gmail.com</a:t>
            </a:r>
            <a:endParaRPr lang="zh-CN" altLang="en-US" sz="1100" i="1" dirty="0"/>
          </a:p>
        </p:txBody>
      </p:sp>
    </p:spTree>
    <p:extLst>
      <p:ext uri="{BB962C8B-B14F-4D97-AF65-F5344CB8AC3E}">
        <p14:creationId xmlns:p14="http://schemas.microsoft.com/office/powerpoint/2010/main" val="164819967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E2123-40B2-4B73-8404-BA885C957DE8}"/>
              </a:ext>
            </a:extLst>
          </p:cNvPr>
          <p:cNvSpPr txBox="1"/>
          <p:nvPr userDrawn="1"/>
        </p:nvSpPr>
        <p:spPr>
          <a:xfrm>
            <a:off x="10137530" y="96716"/>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564119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6958FFC-099D-4B13-9000-F8DF1C7EE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CB03AA9-4FB2-4386-8364-C8F776151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D639A9-720A-4244-9F27-35E131010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48F6F-2428-462A-9C17-B471D69666C9}" type="datetimeFigureOut">
              <a:rPr lang="zh-CN" altLang="en-US" smtClean="0"/>
              <a:t>2023/7/19</a:t>
            </a:fld>
            <a:endParaRPr lang="zh-CN" altLang="en-US"/>
          </a:p>
        </p:txBody>
      </p:sp>
      <p:sp>
        <p:nvSpPr>
          <p:cNvPr id="5" name="页脚占位符 4">
            <a:extLst>
              <a:ext uri="{FF2B5EF4-FFF2-40B4-BE49-F238E27FC236}">
                <a16:creationId xmlns:a16="http://schemas.microsoft.com/office/drawing/2014/main" id="{9E9126D4-CD18-4BE2-8154-1176BFF42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198FFC2-8849-4A8F-92A7-893953972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BB-D116-4F5E-87A5-6486A7600B90}" type="slidenum">
              <a:rPr lang="zh-CN" altLang="en-US" smtClean="0"/>
              <a:t>‹#›</a:t>
            </a:fld>
            <a:endParaRPr lang="zh-CN" altLang="en-US"/>
          </a:p>
        </p:txBody>
      </p:sp>
      <p:sp>
        <p:nvSpPr>
          <p:cNvPr id="8" name="TextBox 7">
            <a:extLst>
              <a:ext uri="{FF2B5EF4-FFF2-40B4-BE49-F238E27FC236}">
                <a16:creationId xmlns:a16="http://schemas.microsoft.com/office/drawing/2014/main" id="{13B58766-C3D9-4BFA-A990-DBE841F4C835}"/>
              </a:ext>
            </a:extLst>
          </p:cNvPr>
          <p:cNvSpPr txBox="1"/>
          <p:nvPr userDrawn="1"/>
        </p:nvSpPr>
        <p:spPr>
          <a:xfrm>
            <a:off x="9625379" y="36047"/>
            <a:ext cx="2727813" cy="261610"/>
          </a:xfrm>
          <a:prstGeom prst="rect">
            <a:avLst/>
          </a:prstGeom>
          <a:noFill/>
        </p:spPr>
        <p:txBody>
          <a:bodyPr wrap="square">
            <a:spAutoFit/>
          </a:bodyPr>
          <a:lstStyle/>
          <a:p>
            <a:r>
              <a:rPr lang="en-US" sz="1100" i="1" dirty="0" err="1">
                <a:latin typeface="Times New Roman" panose="02020603050405020304" pitchFamily="18" charset="0"/>
                <a:cs typeface="Times New Roman" panose="02020603050405020304" pitchFamily="18" charset="0"/>
                <a:sym typeface="+mn-ea"/>
              </a:rPr>
              <a:t>Hương</a:t>
            </a:r>
            <a:r>
              <a:rPr lang="en-US" sz="1100" i="1" dirty="0">
                <a:latin typeface="Times New Roman" panose="02020603050405020304" pitchFamily="18" charset="0"/>
                <a:cs typeface="Times New Roman" panose="02020603050405020304" pitchFamily="18" charset="0"/>
                <a:sym typeface="+mn-ea"/>
              </a:rPr>
              <a:t> </a:t>
            </a:r>
            <a:r>
              <a:rPr lang="en-US" sz="1100" i="1" dirty="0" err="1">
                <a:latin typeface="Times New Roman" panose="02020603050405020304" pitchFamily="18" charset="0"/>
                <a:cs typeface="Times New Roman" panose="02020603050405020304" pitchFamily="18" charset="0"/>
                <a:sym typeface="+mn-ea"/>
              </a:rPr>
              <a:t>Thảo</a:t>
            </a:r>
            <a:r>
              <a:rPr lang="en-US" sz="1100" i="1" dirty="0">
                <a:latin typeface="Times New Roman" panose="02020603050405020304" pitchFamily="18" charset="0"/>
                <a:cs typeface="Times New Roman" panose="02020603050405020304" pitchFamily="18" charset="0"/>
                <a:sym typeface="+mn-ea"/>
              </a:rPr>
              <a:t> - tranthao121004@gmail.com</a:t>
            </a:r>
            <a:endParaRPr lang="en-US" sz="11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76753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hyperlink" Target="https://www.freeppt7.com/" TargetMode="External"/><Relationship Id="rId5" Type="http://schemas.openxmlformats.org/officeDocument/2006/relationships/image" Target="../media/image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45.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30.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0.png"/><Relationship Id="rId1" Type="http://schemas.openxmlformats.org/officeDocument/2006/relationships/slideLayout" Target="../slideLayouts/slideLayout10.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53.xml"/><Relationship Id="rId6" Type="http://schemas.microsoft.com/office/2007/relationships/hdphoto" Target="../media/hdphoto3.wdp"/><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54.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2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25.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2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6.xml"/><Relationship Id="rId5" Type="http://schemas.openxmlformats.org/officeDocument/2006/relationships/tags" Target="../tags/tag5.xml"/><Relationship Id="rId10" Type="http://schemas.openxmlformats.org/officeDocument/2006/relationships/slideLayout" Target="../slideLayouts/slideLayout31.xml"/><Relationship Id="rId4" Type="http://schemas.openxmlformats.org/officeDocument/2006/relationships/tags" Target="../tags/tag4.xml"/><Relationship Id="rId9"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44.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829001"/>
            <a:ext cx="12192000" cy="3042471"/>
          </a:xfrm>
          <a:prstGeom prst="rect">
            <a:avLst/>
          </a:prstGeom>
        </p:spPr>
      </p:pic>
      <p:pic>
        <p:nvPicPr>
          <p:cNvPr id="3" name="图片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4778" y="335991"/>
            <a:ext cx="6058707" cy="5861519"/>
          </a:xfrm>
          <a:prstGeom prst="rect">
            <a:avLst/>
          </a:prstGeom>
        </p:spPr>
      </p:pic>
      <p:pic>
        <p:nvPicPr>
          <p:cNvPr id="4" name="图片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769" y="0"/>
            <a:ext cx="2873791" cy="6858000"/>
          </a:xfrm>
          <a:prstGeom prst="rect">
            <a:avLst/>
          </a:prstGeom>
        </p:spPr>
      </p:pic>
      <p:sp>
        <p:nvSpPr>
          <p:cNvPr id="21" name="TextBox 3">
            <a:hlinkClick r:id="rId6"/>
            <a:extLst>
              <a:ext uri="{FF2B5EF4-FFF2-40B4-BE49-F238E27FC236}">
                <a16:creationId xmlns:a16="http://schemas.microsoft.com/office/drawing/2014/main" id="{102E256F-1720-4F81-8E48-DFBD8417680E}"/>
              </a:ext>
            </a:extLst>
          </p:cNvPr>
          <p:cNvSpPr txBox="1"/>
          <p:nvPr/>
        </p:nvSpPr>
        <p:spPr>
          <a:xfrm>
            <a:off x="3723518" y="6385764"/>
            <a:ext cx="6892817" cy="297454"/>
          </a:xfrm>
          <a:prstGeom prst="rect">
            <a:avLst/>
          </a:prstGeom>
          <a:noFill/>
        </p:spPr>
        <p:txBody>
          <a:bodyPr wrap="square" rtlCol="0">
            <a:spAutoFit/>
          </a:bodyPr>
          <a:lstStyle/>
          <a:p>
            <a:pPr algn="r" defTabSz="914377"/>
            <a:endParaRPr lang="ko-KR" altLang="en-US" sz="1333" dirty="0">
              <a:solidFill>
                <a:prstClr val="black">
                  <a:lumMod val="75000"/>
                  <a:lumOff val="25000"/>
                </a:prstClr>
              </a:solidFill>
              <a:latin typeface="等线" panose="020F0502020204030204"/>
              <a:ea typeface="맑은 고딕" panose="020B0503020000020004" pitchFamily="34" charset="-127"/>
              <a:cs typeface="Arial" pitchFamily="34" charset="0"/>
            </a:endParaRPr>
          </a:p>
        </p:txBody>
      </p:sp>
      <p:sp>
        <p:nvSpPr>
          <p:cNvPr id="8" name="TextBox 7"/>
          <p:cNvSpPr txBox="1"/>
          <p:nvPr/>
        </p:nvSpPr>
        <p:spPr>
          <a:xfrm>
            <a:off x="2656357" y="174782"/>
            <a:ext cx="9094262" cy="861774"/>
          </a:xfrm>
          <a:prstGeom prst="rect">
            <a:avLst/>
          </a:prstGeom>
          <a:noFill/>
        </p:spPr>
        <p:txBody>
          <a:bodyPr wrap="square" rtlCol="0">
            <a:spAutoFit/>
          </a:bodyPr>
          <a:lstStyle/>
          <a:p>
            <a:pPr algn="ctr" defTabSz="914377"/>
            <a:r>
              <a:rPr lang="en-US" sz="5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5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4: </a:t>
            </a:r>
            <a:r>
              <a:rPr lang="en-US" sz="5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5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5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5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5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thật</a:t>
            </a:r>
            <a:r>
              <a:rPr lang="en-US" sz="5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5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a:t>
            </a:r>
            <a:r>
              <a:rPr lang="en-US" sz="5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5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vui</a:t>
            </a:r>
            <a:endParaRPr lang="en-US" sz="5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Picture 8">
            <a:extLst>
              <a:ext uri="{FF2B5EF4-FFF2-40B4-BE49-F238E27FC236}">
                <a16:creationId xmlns:a16="http://schemas.microsoft.com/office/drawing/2014/main" id="{28E55878-373E-4141-B359-92929E8C8A5C}"/>
              </a:ext>
            </a:extLst>
          </p:cNvPr>
          <p:cNvPicPr>
            <a:picLocks noChangeAspect="1"/>
          </p:cNvPicPr>
          <p:nvPr/>
        </p:nvPicPr>
        <p:blipFill>
          <a:blip r:embed="rId7">
            <a:clrChange>
              <a:clrFrom>
                <a:srgbClr val="F5F5F5"/>
              </a:clrFrom>
              <a:clrTo>
                <a:srgbClr val="F5F5F5">
                  <a:alpha val="0"/>
                </a:srgbClr>
              </a:clrTo>
            </a:clrChange>
          </a:blip>
          <a:stretch>
            <a:fillRect/>
          </a:stretch>
        </p:blipFill>
        <p:spPr>
          <a:xfrm flipH="1">
            <a:off x="6728321" y="997508"/>
            <a:ext cx="4405927" cy="3318271"/>
          </a:xfrm>
          <a:prstGeom prst="rect">
            <a:avLst/>
          </a:prstGeom>
        </p:spPr>
      </p:pic>
      <p:sp>
        <p:nvSpPr>
          <p:cNvPr id="10" name="TextBox 9">
            <a:extLst>
              <a:ext uri="{FF2B5EF4-FFF2-40B4-BE49-F238E27FC236}">
                <a16:creationId xmlns:a16="http://schemas.microsoft.com/office/drawing/2014/main" id="{3920D411-1D47-499D-8B2E-10251D3252D1}"/>
              </a:ext>
            </a:extLst>
          </p:cNvPr>
          <p:cNvSpPr txBox="1"/>
          <p:nvPr/>
        </p:nvSpPr>
        <p:spPr>
          <a:xfrm>
            <a:off x="7642953" y="2427655"/>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sp>
        <p:nvSpPr>
          <p:cNvPr id="11" name="TextBox 10">
            <a:extLst>
              <a:ext uri="{FF2B5EF4-FFF2-40B4-BE49-F238E27FC236}">
                <a16:creationId xmlns:a16="http://schemas.microsoft.com/office/drawing/2014/main" id="{4D6A6E62-1885-4BD0-A8A4-02A76C366E8C}"/>
              </a:ext>
            </a:extLst>
          </p:cNvPr>
          <p:cNvSpPr txBox="1"/>
          <p:nvPr/>
        </p:nvSpPr>
        <p:spPr>
          <a:xfrm>
            <a:off x="7708791" y="2842678"/>
            <a:ext cx="3041009" cy="976165"/>
          </a:xfrm>
          <a:prstGeom prst="rect">
            <a:avLst/>
          </a:prstGeom>
          <a:noFill/>
        </p:spPr>
        <p:txBody>
          <a:bodyPr wrap="square" rtlCol="0">
            <a:spAutoFit/>
          </a:bodyPr>
          <a:lstStyle/>
          <a:p>
            <a:pPr algn="ctr">
              <a:lnSpc>
                <a:spcPct val="150000"/>
              </a:lnSpc>
            </a:pPr>
            <a:r>
              <a:rPr lang="en-US" sz="4400" b="1" dirty="0" err="1">
                <a:solidFill>
                  <a:schemeClr val="accent1">
                    <a:lumMod val="50000"/>
                  </a:schemeClr>
                </a:solidFill>
                <a:latin typeface="UTM Avo" panose="02040603050506020204" pitchFamily="18" charset="0"/>
              </a:rPr>
              <a:t>Đọc</a:t>
            </a:r>
            <a:endParaRPr lang="en-US" sz="4400" b="1" dirty="0">
              <a:solidFill>
                <a:schemeClr val="accent1">
                  <a:lumMod val="50000"/>
                </a:schemeClr>
              </a:solidFill>
              <a:latin typeface="UTM Avo" panose="02040603050506020204" pitchFamily="18" charset="0"/>
            </a:endParaRPr>
          </a:p>
        </p:txBody>
      </p:sp>
    </p:spTree>
    <p:extLst>
      <p:ext uri="{BB962C8B-B14F-4D97-AF65-F5344CB8AC3E}">
        <p14:creationId xmlns:p14="http://schemas.microsoft.com/office/powerpoint/2010/main" val="241263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612ED1-1CD9-456B-B330-111BF9B3F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60614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88" descr="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84" y="1177326"/>
            <a:ext cx="11513574" cy="540580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F:\360安全浏览器下载\六一\Nipic_2531170_b95b5e79d8a6cff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2931" y="440024"/>
            <a:ext cx="2177371" cy="29913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D25C7C3-ED06-473F-B22C-1832C88A3413}"/>
              </a:ext>
            </a:extLst>
          </p:cNvPr>
          <p:cNvSpPr/>
          <p:nvPr/>
        </p:nvSpPr>
        <p:spPr>
          <a:xfrm>
            <a:off x="3826654" y="585733"/>
            <a:ext cx="5374433" cy="802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Rectangle 16">
            <a:extLst>
              <a:ext uri="{FF2B5EF4-FFF2-40B4-BE49-F238E27FC236}">
                <a16:creationId xmlns:a16="http://schemas.microsoft.com/office/drawing/2014/main" id="{9ACACC2B-458C-45E3-AEE6-F39023B92445}"/>
              </a:ext>
            </a:extLst>
          </p:cNvPr>
          <p:cNvSpPr/>
          <p:nvPr/>
        </p:nvSpPr>
        <p:spPr>
          <a:xfrm>
            <a:off x="2098160" y="2264306"/>
            <a:ext cx="7995683" cy="1397498"/>
          </a:xfrm>
          <a:prstGeom prst="rect">
            <a:avLst/>
          </a:prstGeom>
        </p:spPr>
        <p:txBody>
          <a:bodyPr wrap="square">
            <a:spAutoFit/>
          </a:bodyPr>
          <a:lstStyle/>
          <a:p>
            <a:pPr algn="just" defTabSz="1219170">
              <a:lnSpc>
                <a:spcPct val="150000"/>
              </a:lnSpc>
              <a:buClr>
                <a:srgbClr val="000000"/>
              </a:buClr>
            </a:pPr>
            <a:r>
              <a:rPr lang="vi-VN" sz="32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Con gà trống gáy vang ò ó o, báo cho mọi người biết trời sắp sáng, mau mau thức dậy.</a:t>
            </a:r>
          </a:p>
        </p:txBody>
      </p:sp>
      <p:sp>
        <p:nvSpPr>
          <p:cNvPr id="23" name="Rectangle 22">
            <a:extLst>
              <a:ext uri="{FF2B5EF4-FFF2-40B4-BE49-F238E27FC236}">
                <a16:creationId xmlns:a16="http://schemas.microsoft.com/office/drawing/2014/main" id="{5CEF3A3A-D36D-4A82-906A-4EDD4B7466E3}"/>
              </a:ext>
            </a:extLst>
          </p:cNvPr>
          <p:cNvSpPr/>
          <p:nvPr/>
        </p:nvSpPr>
        <p:spPr>
          <a:xfrm>
            <a:off x="2098158" y="3754746"/>
            <a:ext cx="7995683" cy="1305165"/>
          </a:xfrm>
          <a:prstGeom prst="rect">
            <a:avLst/>
          </a:prstGeom>
        </p:spPr>
        <p:txBody>
          <a:bodyPr wrap="square">
            <a:spAutoFit/>
          </a:bodyPr>
          <a:lstStyle/>
          <a:p>
            <a:pPr algn="just" defTabSz="1219170">
              <a:lnSpc>
                <a:spcPct val="150000"/>
              </a:lnSpc>
              <a:buClr>
                <a:srgbClr val="000000"/>
              </a:buClr>
            </a:pP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Cành đào nở hoa cho sắc xuân thêm rực rỡ, ngày xuân thêm tưng bừng.</a:t>
            </a:r>
          </a:p>
        </p:txBody>
      </p:sp>
      <p:cxnSp>
        <p:nvCxnSpPr>
          <p:cNvPr id="25" name="Straight Connector 24">
            <a:extLst>
              <a:ext uri="{FF2B5EF4-FFF2-40B4-BE49-F238E27FC236}">
                <a16:creationId xmlns:a16="http://schemas.microsoft.com/office/drawing/2014/main" id="{ECCD413D-695D-43C1-9038-870E3B6B833A}"/>
              </a:ext>
            </a:extLst>
          </p:cNvPr>
          <p:cNvCxnSpPr/>
          <p:nvPr/>
        </p:nvCxnSpPr>
        <p:spPr>
          <a:xfrm flipH="1">
            <a:off x="7765288" y="2401077"/>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E116985-D586-4F04-91FD-529A9D1D0549}"/>
              </a:ext>
            </a:extLst>
          </p:cNvPr>
          <p:cNvCxnSpPr/>
          <p:nvPr/>
        </p:nvCxnSpPr>
        <p:spPr>
          <a:xfrm flipH="1">
            <a:off x="6003850" y="3028828"/>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2E66008-EC22-4290-8AA1-1C8054870650}"/>
              </a:ext>
            </a:extLst>
          </p:cNvPr>
          <p:cNvCxnSpPr/>
          <p:nvPr/>
        </p:nvCxnSpPr>
        <p:spPr>
          <a:xfrm flipH="1">
            <a:off x="9387418" y="2993215"/>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E096274-7666-4AE9-B994-F6B771EFA0AD}"/>
              </a:ext>
            </a:extLst>
          </p:cNvPr>
          <p:cNvCxnSpPr/>
          <p:nvPr/>
        </p:nvCxnSpPr>
        <p:spPr>
          <a:xfrm flipH="1">
            <a:off x="9295270" y="2963055"/>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BE31E33-AADE-4B85-824B-09C4F5006B4C}"/>
              </a:ext>
            </a:extLst>
          </p:cNvPr>
          <p:cNvCxnSpPr/>
          <p:nvPr/>
        </p:nvCxnSpPr>
        <p:spPr>
          <a:xfrm flipH="1">
            <a:off x="5487786" y="3795660"/>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5798B93-CB1D-4AFA-9DF8-45DD88E591C5}"/>
              </a:ext>
            </a:extLst>
          </p:cNvPr>
          <p:cNvCxnSpPr/>
          <p:nvPr/>
        </p:nvCxnSpPr>
        <p:spPr>
          <a:xfrm flipH="1">
            <a:off x="9909544" y="3817169"/>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ECF2431-81EB-4CAF-87F4-C3209177C782}"/>
              </a:ext>
            </a:extLst>
          </p:cNvPr>
          <p:cNvCxnSpPr/>
          <p:nvPr/>
        </p:nvCxnSpPr>
        <p:spPr>
          <a:xfrm flipH="1">
            <a:off x="6668342" y="4428837"/>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3A1C3B7-094E-4A28-97B0-9A69A21FC2FA}"/>
              </a:ext>
            </a:extLst>
          </p:cNvPr>
          <p:cNvCxnSpPr/>
          <p:nvPr/>
        </p:nvCxnSpPr>
        <p:spPr>
          <a:xfrm flipH="1">
            <a:off x="6576194" y="4420807"/>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52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1000"/>
                                        <p:tgtEl>
                                          <p:spTgt spid="1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ppt_x"/>
                                          </p:val>
                                        </p:tav>
                                        <p:tav tm="100000">
                                          <p:val>
                                            <p:strVal val="#ppt_x"/>
                                          </p:val>
                                        </p:tav>
                                      </p:tavLst>
                                    </p:anim>
                                    <p:anim calcmode="lin" valueType="num">
                                      <p:cBhvr additive="base">
                                        <p:cTn id="5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0"/>
            <a:ext cx="5797118"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vui</a:t>
            </a:r>
            <a:endPar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461638" y="1148090"/>
            <a:ext cx="11008311"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Quanh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 mọi vật, mọi người đều làm việc.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 mọi vật, mọi người, bé cũng làm việc. Bé làm bài. Bé đi học. Học xong, bé quét nhà, nhặt rau, chơi với em đỡ mẹ. Bé luôn luôn bận rộn, mà lúc nào cũng vui.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Tô Hoài)</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CCE33A1B-E360-49E3-B1D3-7A2062A718E5}"/>
              </a:ext>
            </a:extLst>
          </p:cNvPr>
          <p:cNvSpPr/>
          <p:nvPr/>
        </p:nvSpPr>
        <p:spPr>
          <a:xfrm>
            <a:off x="1450148" y="6454994"/>
            <a:ext cx="2805763" cy="575192"/>
          </a:xfrm>
          <a:prstGeom prst="roundRect">
            <a:avLst>
              <a:gd name="adj" fmla="val 16667"/>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theo</a:t>
            </a:r>
            <a:r>
              <a:rPr lang="en-US"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nhóm</a:t>
            </a:r>
            <a:endParaRPr kumimoji="0" lang="en-US"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Oval 7">
            <a:extLst>
              <a:ext uri="{FF2B5EF4-FFF2-40B4-BE49-F238E27FC236}">
                <a16:creationId xmlns:a16="http://schemas.microsoft.com/office/drawing/2014/main" id="{4F6D8446-1F41-44B0-827A-E1BF895C79FC}"/>
              </a:ext>
            </a:extLst>
          </p:cNvPr>
          <p:cNvSpPr/>
          <p:nvPr/>
        </p:nvSpPr>
        <p:spPr>
          <a:xfrm>
            <a:off x="150681" y="1656675"/>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11" name="Oval 10">
            <a:extLst>
              <a:ext uri="{FF2B5EF4-FFF2-40B4-BE49-F238E27FC236}">
                <a16:creationId xmlns:a16="http://schemas.microsoft.com/office/drawing/2014/main" id="{C116E66B-CCBF-4B58-B26B-944FF7CFFC99}"/>
              </a:ext>
            </a:extLst>
          </p:cNvPr>
          <p:cNvSpPr/>
          <p:nvPr/>
        </p:nvSpPr>
        <p:spPr>
          <a:xfrm>
            <a:off x="235233" y="4634144"/>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Tree>
    <p:extLst>
      <p:ext uri="{BB962C8B-B14F-4D97-AF65-F5344CB8AC3E}">
        <p14:creationId xmlns:p14="http://schemas.microsoft.com/office/powerpoint/2010/main" val="112182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0"/>
            <a:ext cx="5797118"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vui</a:t>
            </a:r>
            <a:endPar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461638" y="1148090"/>
            <a:ext cx="11008311"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Quanh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 mọi vật, mọi người đều làm việc.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 mọi vật, mọi người, bé cũng làm việc. Bé làm bài. Bé đi học. Học xong, bé quét nhà, nhặt rau, chơi với em đỡ mẹ. Bé luôn luôn bận rộn, mà lúc nào cũng vui.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Tô Hoài)</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CCE33A1B-E360-49E3-B1D3-7A2062A718E5}"/>
              </a:ext>
            </a:extLst>
          </p:cNvPr>
          <p:cNvSpPr/>
          <p:nvPr/>
        </p:nvSpPr>
        <p:spPr>
          <a:xfrm>
            <a:off x="2916639" y="6166243"/>
            <a:ext cx="2355272" cy="691757"/>
          </a:xfrm>
          <a:prstGeom prst="roundRect">
            <a:avLst>
              <a:gd name="adj" fmla="val 16667"/>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toàn</a:t>
            </a:r>
            <a:r>
              <a:rPr lang="en-US"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bài</a:t>
            </a:r>
            <a:endParaRPr kumimoji="0" lang="en-US"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907886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8" y="965006"/>
            <a:ext cx="8248759" cy="435315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1413434" y="2075227"/>
            <a:ext cx="799603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1527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600F577-F819-4602-BCEB-985221633540}"/>
              </a:ext>
            </a:extLst>
          </p:cNvPr>
          <p:cNvSpPr txBox="1"/>
          <p:nvPr/>
        </p:nvSpPr>
        <p:spPr>
          <a:xfrm>
            <a:off x="3387711" y="1406954"/>
            <a:ext cx="7931318" cy="650499"/>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1.</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Những con vật nào được nói đến trong bài?</a:t>
            </a:r>
          </a:p>
        </p:txBody>
      </p:sp>
      <p:pic>
        <p:nvPicPr>
          <p:cNvPr id="8" name="Picture 7">
            <a:extLst>
              <a:ext uri="{FF2B5EF4-FFF2-40B4-BE49-F238E27FC236}">
                <a16:creationId xmlns:a16="http://schemas.microsoft.com/office/drawing/2014/main" id="{1C1E9DA9-7373-4EB8-92C8-CAA6980722C6}"/>
              </a:ext>
            </a:extLst>
          </p:cNvPr>
          <p:cNvPicPr>
            <a:picLocks noChangeAspect="1"/>
          </p:cNvPicPr>
          <p:nvPr/>
        </p:nvPicPr>
        <p:blipFill rotWithShape="1">
          <a:blip r:embed="rId2"/>
          <a:srcRect l="3194" t="12246" r="52012"/>
          <a:stretch/>
        </p:blipFill>
        <p:spPr>
          <a:xfrm>
            <a:off x="577049" y="553340"/>
            <a:ext cx="2154862" cy="1504113"/>
          </a:xfrm>
          <a:prstGeom prst="ellipse">
            <a:avLst/>
          </a:prstGeom>
        </p:spPr>
      </p:pic>
      <p:pic>
        <p:nvPicPr>
          <p:cNvPr id="9" name="Picture 8">
            <a:extLst>
              <a:ext uri="{FF2B5EF4-FFF2-40B4-BE49-F238E27FC236}">
                <a16:creationId xmlns:a16="http://schemas.microsoft.com/office/drawing/2014/main" id="{B6D45F70-C7AE-4CFF-8C84-70045C93C553}"/>
              </a:ext>
            </a:extLst>
          </p:cNvPr>
          <p:cNvPicPr>
            <a:picLocks noChangeAspect="1"/>
          </p:cNvPicPr>
          <p:nvPr/>
        </p:nvPicPr>
        <p:blipFill rotWithShape="1">
          <a:blip r:embed="rId2">
            <a:clrChange>
              <a:clrFrom>
                <a:srgbClr val="FFFFFC"/>
              </a:clrFrom>
              <a:clrTo>
                <a:srgbClr val="FFFFFC">
                  <a:alpha val="0"/>
                </a:srgbClr>
              </a:clrTo>
            </a:clrChange>
          </a:blip>
          <a:srcRect l="71813" t="-1" r="-1" b="63849"/>
          <a:stretch/>
        </p:blipFill>
        <p:spPr>
          <a:xfrm>
            <a:off x="10159999" y="2880196"/>
            <a:ext cx="1570363" cy="752473"/>
          </a:xfrm>
          <a:prstGeom prst="rect">
            <a:avLst/>
          </a:prstGeom>
        </p:spPr>
      </p:pic>
      <p:pic>
        <p:nvPicPr>
          <p:cNvPr id="10" name="Picture 9">
            <a:extLst>
              <a:ext uri="{FF2B5EF4-FFF2-40B4-BE49-F238E27FC236}">
                <a16:creationId xmlns:a16="http://schemas.microsoft.com/office/drawing/2014/main" id="{21958922-5642-4303-AD94-E414534910DF}"/>
              </a:ext>
            </a:extLst>
          </p:cNvPr>
          <p:cNvPicPr>
            <a:picLocks noChangeAspect="1"/>
          </p:cNvPicPr>
          <p:nvPr/>
        </p:nvPicPr>
        <p:blipFill rotWithShape="1">
          <a:blip r:embed="rId2"/>
          <a:srcRect l="328" t="20661" r="76167" b="50045"/>
          <a:stretch/>
        </p:blipFill>
        <p:spPr>
          <a:xfrm>
            <a:off x="880534" y="2434130"/>
            <a:ext cx="1851378" cy="1104901"/>
          </a:xfrm>
          <a:prstGeom prst="rect">
            <a:avLst/>
          </a:prstGeom>
        </p:spPr>
      </p:pic>
      <p:sp>
        <p:nvSpPr>
          <p:cNvPr id="11" name="TextBox 10">
            <a:extLst>
              <a:ext uri="{FF2B5EF4-FFF2-40B4-BE49-F238E27FC236}">
                <a16:creationId xmlns:a16="http://schemas.microsoft.com/office/drawing/2014/main" id="{55794B41-C36C-4B8B-AF1A-7398A70A2E57}"/>
              </a:ext>
            </a:extLst>
          </p:cNvPr>
          <p:cNvSpPr txBox="1"/>
          <p:nvPr/>
        </p:nvSpPr>
        <p:spPr>
          <a:xfrm>
            <a:off x="2991775" y="2128556"/>
            <a:ext cx="6720395" cy="1131848"/>
          </a:xfrm>
          <a:prstGeom prst="rect">
            <a:avLst/>
          </a:prstGeom>
          <a:noFill/>
        </p:spPr>
        <p:txBody>
          <a:bodyPr wrap="square" rtlCol="0">
            <a:spAutoFit/>
          </a:bodyPr>
          <a:lstStyle/>
          <a:p>
            <a:pPr algn="just" defTabSz="1219170">
              <a:lnSpc>
                <a:spcPct val="150000"/>
              </a:lnSpc>
              <a:buClr>
                <a:srgbClr val="000000"/>
              </a:buClr>
            </a:pPr>
            <a:r>
              <a:rPr lang="vi-VN" sz="24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Những con vật được nói đến là: gà trống, con tu hú, chim bắt sâu, chim cú mèo.</a:t>
            </a:r>
          </a:p>
        </p:txBody>
      </p:sp>
      <p:sp>
        <p:nvSpPr>
          <p:cNvPr id="18" name="TextBox 17">
            <a:extLst>
              <a:ext uri="{FF2B5EF4-FFF2-40B4-BE49-F238E27FC236}">
                <a16:creationId xmlns:a16="http://schemas.microsoft.com/office/drawing/2014/main" id="{0DEEC8A3-6233-4513-850A-83D19282324D}"/>
              </a:ext>
            </a:extLst>
          </p:cNvPr>
          <p:cNvSpPr txBox="1"/>
          <p:nvPr/>
        </p:nvSpPr>
        <p:spPr>
          <a:xfrm>
            <a:off x="1003178" y="3539031"/>
            <a:ext cx="9311802" cy="658835"/>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2.</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vi-VN" sz="2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Đóng vai một con vật trong bài, nói về công việc của mình.</a:t>
            </a:r>
          </a:p>
        </p:txBody>
      </p:sp>
      <p:pic>
        <p:nvPicPr>
          <p:cNvPr id="19" name="Picture 18">
            <a:extLst>
              <a:ext uri="{FF2B5EF4-FFF2-40B4-BE49-F238E27FC236}">
                <a16:creationId xmlns:a16="http://schemas.microsoft.com/office/drawing/2014/main" id="{0E4CFD62-C10B-4A9A-B91C-DD1DB9CBDFF1}"/>
              </a:ext>
            </a:extLst>
          </p:cNvPr>
          <p:cNvPicPr>
            <a:picLocks noChangeAspect="1"/>
          </p:cNvPicPr>
          <p:nvPr/>
        </p:nvPicPr>
        <p:blipFill rotWithShape="1">
          <a:blip r:embed="rId2">
            <a:clrChange>
              <a:clrFrom>
                <a:srgbClr val="FFFFFC"/>
              </a:clrFrom>
              <a:clrTo>
                <a:srgbClr val="FFFFFC">
                  <a:alpha val="0"/>
                </a:srgbClr>
              </a:clrTo>
            </a:clrChange>
          </a:blip>
          <a:srcRect l="71813" t="-1" r="-1" b="63849"/>
          <a:stretch/>
        </p:blipFill>
        <p:spPr>
          <a:xfrm flipH="1">
            <a:off x="1003176" y="4643932"/>
            <a:ext cx="1728735" cy="991544"/>
          </a:xfrm>
          <a:prstGeom prst="rect">
            <a:avLst/>
          </a:prstGeom>
        </p:spPr>
      </p:pic>
      <p:sp>
        <p:nvSpPr>
          <p:cNvPr id="20" name="TextBox 19">
            <a:extLst>
              <a:ext uri="{FF2B5EF4-FFF2-40B4-BE49-F238E27FC236}">
                <a16:creationId xmlns:a16="http://schemas.microsoft.com/office/drawing/2014/main" id="{97760BF9-E2F5-45DF-BE21-CB25F9734747}"/>
              </a:ext>
            </a:extLst>
          </p:cNvPr>
          <p:cNvSpPr txBox="1"/>
          <p:nvPr/>
        </p:nvSpPr>
        <p:spPr>
          <a:xfrm>
            <a:off x="3828935" y="4327313"/>
            <a:ext cx="7048870" cy="1131848"/>
          </a:xfrm>
          <a:prstGeom prst="rect">
            <a:avLst/>
          </a:prstGeom>
          <a:noFill/>
        </p:spPr>
        <p:txBody>
          <a:bodyPr wrap="square" rtlCol="0">
            <a:spAutoFit/>
          </a:bodyPr>
          <a:lstStyle/>
          <a:p>
            <a:pPr algn="just" defTabSz="1219170">
              <a:lnSpc>
                <a:spcPct val="150000"/>
              </a:lnSpc>
              <a:buClr>
                <a:srgbClr val="000000"/>
              </a:buClr>
            </a:pPr>
            <a:r>
              <a:rPr lang="vi-VN" sz="24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Tôi là gà trống, tôi như chiếc đồng hồ báo thức, báo cho mọi người mau mau thức dậy.</a:t>
            </a:r>
          </a:p>
        </p:txBody>
      </p:sp>
      <p:sp>
        <p:nvSpPr>
          <p:cNvPr id="13" name="TextBox 12">
            <a:extLst>
              <a:ext uri="{FF2B5EF4-FFF2-40B4-BE49-F238E27FC236}">
                <a16:creationId xmlns:a16="http://schemas.microsoft.com/office/drawing/2014/main" id="{154FE329-2C3E-4759-AB49-7587B7DBE8A0}"/>
              </a:ext>
            </a:extLst>
          </p:cNvPr>
          <p:cNvSpPr txBox="1"/>
          <p:nvPr/>
        </p:nvSpPr>
        <p:spPr>
          <a:xfrm>
            <a:off x="8574103" y="6562582"/>
            <a:ext cx="3617897" cy="261695"/>
          </a:xfrm>
          <a:prstGeom prst="rect">
            <a:avLst/>
          </a:prstGeom>
          <a:noFill/>
        </p:spPr>
        <p:txBody>
          <a:bodyPr wrap="square">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62933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8"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BE8217-8760-4D3B-A9E2-3B3779B8A853}"/>
              </a:ext>
            </a:extLst>
          </p:cNvPr>
          <p:cNvSpPr txBox="1"/>
          <p:nvPr/>
        </p:nvSpPr>
        <p:spPr>
          <a:xfrm>
            <a:off x="5765800" y="1110318"/>
            <a:ext cx="4581005" cy="3019032"/>
          </a:xfrm>
          <a:prstGeom prst="rect">
            <a:avLst/>
          </a:prstGeom>
          <a:noFill/>
        </p:spPr>
        <p:txBody>
          <a:bodyPr wrap="square" rtlCol="0">
            <a:spAutoFit/>
          </a:bodyPr>
          <a:lstStyle/>
          <a:p>
            <a:pPr marL="380990" indent="-380990" algn="just" defTabSz="1219170">
              <a:lnSpc>
                <a:spcPct val="150000"/>
              </a:lnSpc>
              <a:buClr>
                <a:srgbClr val="000000"/>
              </a:buClr>
              <a:buFont typeface="Arial" panose="020B0604020202020204" pitchFamily="34" charset="0"/>
              <a:buChar char="•"/>
            </a:pPr>
            <a:r>
              <a:rPr lang="vi-VN" sz="26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Bé làm bài.</a:t>
            </a:r>
          </a:p>
          <a:p>
            <a:pPr marL="380990" indent="-380990" algn="just" defTabSz="1219170">
              <a:lnSpc>
                <a:spcPct val="150000"/>
              </a:lnSpc>
              <a:buClr>
                <a:srgbClr val="000000"/>
              </a:buClr>
              <a:buFont typeface="Arial" panose="020B0604020202020204" pitchFamily="34" charset="0"/>
              <a:buChar char="•"/>
            </a:pPr>
            <a:r>
              <a:rPr lang="vi-VN" sz="26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Bé đi học.</a:t>
            </a:r>
          </a:p>
          <a:p>
            <a:pPr marL="380990" indent="-380990" algn="just" defTabSz="1219170">
              <a:lnSpc>
                <a:spcPct val="150000"/>
              </a:lnSpc>
              <a:buClr>
                <a:srgbClr val="000000"/>
              </a:buClr>
              <a:buFont typeface="Arial" panose="020B0604020202020204" pitchFamily="34" charset="0"/>
              <a:buChar char="•"/>
            </a:pPr>
            <a:r>
              <a:rPr lang="vi-VN" sz="26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Bé quét nhà.</a:t>
            </a:r>
          </a:p>
          <a:p>
            <a:pPr marL="380990" indent="-380990" algn="just" defTabSz="1219170">
              <a:lnSpc>
                <a:spcPct val="150000"/>
              </a:lnSpc>
              <a:buClr>
                <a:srgbClr val="000000"/>
              </a:buClr>
              <a:buFont typeface="Arial" panose="020B0604020202020204" pitchFamily="34" charset="0"/>
              <a:buChar char="•"/>
            </a:pPr>
            <a:r>
              <a:rPr lang="vi-VN" sz="26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Bé nhặt rau.</a:t>
            </a:r>
          </a:p>
          <a:p>
            <a:pPr marL="380990" indent="-380990" algn="just" defTabSz="1219170">
              <a:lnSpc>
                <a:spcPct val="150000"/>
              </a:lnSpc>
              <a:buClr>
                <a:srgbClr val="000000"/>
              </a:buClr>
              <a:buFont typeface="Arial" panose="020B0604020202020204" pitchFamily="34" charset="0"/>
              <a:buChar char="•"/>
            </a:pPr>
            <a:r>
              <a:rPr lang="vi-VN" sz="26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Bé chơi với em đỡ mẹ.</a:t>
            </a:r>
          </a:p>
        </p:txBody>
      </p:sp>
      <p:sp>
        <p:nvSpPr>
          <p:cNvPr id="3" name="TextBox 2">
            <a:extLst>
              <a:ext uri="{FF2B5EF4-FFF2-40B4-BE49-F238E27FC236}">
                <a16:creationId xmlns:a16="http://schemas.microsoft.com/office/drawing/2014/main" id="{816071DC-B131-2D45-8C63-61A27880C1EE}"/>
              </a:ext>
            </a:extLst>
          </p:cNvPr>
          <p:cNvSpPr txBox="1"/>
          <p:nvPr/>
        </p:nvSpPr>
        <p:spPr>
          <a:xfrm>
            <a:off x="1722268" y="586414"/>
            <a:ext cx="8359660" cy="658835"/>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3. </a:t>
            </a:r>
            <a:r>
              <a:rPr lang="vi-VN" sz="2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Kể tên những việc bạn nhỏ trong bài đã làm.</a:t>
            </a:r>
          </a:p>
        </p:txBody>
      </p:sp>
      <p:pic>
        <p:nvPicPr>
          <p:cNvPr id="9" name="Picture 8">
            <a:extLst>
              <a:ext uri="{FF2B5EF4-FFF2-40B4-BE49-F238E27FC236}">
                <a16:creationId xmlns:a16="http://schemas.microsoft.com/office/drawing/2014/main" id="{ED3CCB9B-F035-43B1-8369-FE9B9EFFCE05}"/>
              </a:ext>
            </a:extLst>
          </p:cNvPr>
          <p:cNvPicPr>
            <a:picLocks noChangeAspect="1"/>
          </p:cNvPicPr>
          <p:nvPr/>
        </p:nvPicPr>
        <p:blipFill rotWithShape="1">
          <a:blip r:embed="rId2"/>
          <a:srcRect l="3194" t="12246" r="52012"/>
          <a:stretch/>
        </p:blipFill>
        <p:spPr>
          <a:xfrm>
            <a:off x="2171625" y="1359260"/>
            <a:ext cx="2321353" cy="2580562"/>
          </a:xfrm>
          <a:prstGeom prst="ellipse">
            <a:avLst/>
          </a:prstGeom>
        </p:spPr>
      </p:pic>
      <p:sp>
        <p:nvSpPr>
          <p:cNvPr id="10" name="TextBox 9">
            <a:extLst>
              <a:ext uri="{FF2B5EF4-FFF2-40B4-BE49-F238E27FC236}">
                <a16:creationId xmlns:a16="http://schemas.microsoft.com/office/drawing/2014/main" id="{660083EC-9CB0-422C-AEC2-DE8E935DA67B}"/>
              </a:ext>
            </a:extLst>
          </p:cNvPr>
          <p:cNvSpPr txBox="1"/>
          <p:nvPr/>
        </p:nvSpPr>
        <p:spPr>
          <a:xfrm>
            <a:off x="1722268" y="4235073"/>
            <a:ext cx="9516216" cy="658835"/>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4. </a:t>
            </a:r>
            <a:r>
              <a:rPr lang="vi-VN" sz="2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Theo em, mọi người, mọi vật làm việc như thế nào?</a:t>
            </a:r>
          </a:p>
        </p:txBody>
      </p:sp>
      <p:sp>
        <p:nvSpPr>
          <p:cNvPr id="11" name="TextBox 10">
            <a:extLst>
              <a:ext uri="{FF2B5EF4-FFF2-40B4-BE49-F238E27FC236}">
                <a16:creationId xmlns:a16="http://schemas.microsoft.com/office/drawing/2014/main" id="{EB40B780-CE53-46BA-ACF6-ED45B69CD4FE}"/>
              </a:ext>
            </a:extLst>
          </p:cNvPr>
          <p:cNvSpPr txBox="1"/>
          <p:nvPr/>
        </p:nvSpPr>
        <p:spPr>
          <a:xfrm>
            <a:off x="1611915" y="4807701"/>
            <a:ext cx="9252254" cy="892552"/>
          </a:xfrm>
          <a:prstGeom prst="rect">
            <a:avLst/>
          </a:prstGeom>
          <a:noFill/>
        </p:spPr>
        <p:txBody>
          <a:bodyPr wrap="square" rtlCol="0">
            <a:spAutoFit/>
          </a:bodyPr>
          <a:lstStyle/>
          <a:p>
            <a:pPr algn="just" defTabSz="1219170">
              <a:buClr>
                <a:srgbClr val="000000"/>
              </a:buClr>
            </a:pPr>
            <a:r>
              <a:rPr lang="vi-VN" sz="26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Mọi người, mọi vật làm việc luôn luôn bận rộn nhưng lúc nào cũng vui.</a:t>
            </a:r>
          </a:p>
        </p:txBody>
      </p:sp>
      <p:pic>
        <p:nvPicPr>
          <p:cNvPr id="12" name="Picture 2">
            <a:extLst>
              <a:ext uri="{FF2B5EF4-FFF2-40B4-BE49-F238E27FC236}">
                <a16:creationId xmlns:a16="http://schemas.microsoft.com/office/drawing/2014/main" id="{4D51815C-80D0-48BC-B220-6CC4A59C0E0E}"/>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1778047" y="5884155"/>
            <a:ext cx="787155" cy="67842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2C7623A-8B14-4FEF-A206-CD6E425C8705}"/>
              </a:ext>
            </a:extLst>
          </p:cNvPr>
          <p:cNvSpPr txBox="1"/>
          <p:nvPr/>
        </p:nvSpPr>
        <p:spPr>
          <a:xfrm>
            <a:off x="2705329" y="5884155"/>
            <a:ext cx="8158840" cy="492443"/>
          </a:xfrm>
          <a:prstGeom prst="rect">
            <a:avLst/>
          </a:prstGeom>
          <a:noFill/>
        </p:spPr>
        <p:txBody>
          <a:bodyPr wrap="square" rtlCol="0">
            <a:spAutoFit/>
          </a:bodyPr>
          <a:lstStyle/>
          <a:p>
            <a:pPr algn="just" defTabSz="1219170">
              <a:buClr>
                <a:srgbClr val="000000"/>
              </a:buClr>
            </a:pPr>
            <a:r>
              <a:rPr lang="vi-VN" sz="2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Vì sao mọi người bận rộn nhưng vẫn thấy vui?</a:t>
            </a:r>
          </a:p>
        </p:txBody>
      </p:sp>
      <p:sp>
        <p:nvSpPr>
          <p:cNvPr id="14" name="TextBox 13">
            <a:extLst>
              <a:ext uri="{FF2B5EF4-FFF2-40B4-BE49-F238E27FC236}">
                <a16:creationId xmlns:a16="http://schemas.microsoft.com/office/drawing/2014/main" id="{AB769A22-EE46-4D64-8C48-1406EF790414}"/>
              </a:ext>
            </a:extLst>
          </p:cNvPr>
          <p:cNvSpPr txBox="1"/>
          <p:nvPr/>
        </p:nvSpPr>
        <p:spPr>
          <a:xfrm>
            <a:off x="8574103" y="6562582"/>
            <a:ext cx="3617897" cy="261695"/>
          </a:xfrm>
          <a:prstGeom prst="rect">
            <a:avLst/>
          </a:prstGeom>
          <a:noFill/>
        </p:spPr>
        <p:txBody>
          <a:bodyPr wrap="square">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0478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left)">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wipe(left)">
                                      <p:cBhvr>
                                        <p:cTn id="21" dur="5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wipe(left)">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wipe(left)">
                                      <p:cBhvr>
                                        <p:cTn id="31" dur="500"/>
                                        <p:tgtEl>
                                          <p:spTgt spid="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wipe(left)">
                                      <p:cBhvr>
                                        <p:cTn id="36" dur="500"/>
                                        <p:tgtEl>
                                          <p:spTgt spid="2">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0-#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10" grpId="0"/>
      <p:bldP spid="11"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0"/>
            <a:ext cx="5797118"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vui</a:t>
            </a:r>
            <a:endPar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461638" y="1148090"/>
            <a:ext cx="11008311"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Quanh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 mọi vật, mọi người đều làm việc.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 mọi vật, mọi người, bé cũng làm việc. Bé làm bài. Bé đi học. Học xong, bé quét nhà, nhặt rau, chơi với em đỡ mẹ. Bé luôn luôn bận rộn, mà lúc nào cũng vui.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Tô Hoài)</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CCE33A1B-E360-49E3-B1D3-7A2062A718E5}"/>
              </a:ext>
            </a:extLst>
          </p:cNvPr>
          <p:cNvSpPr/>
          <p:nvPr/>
        </p:nvSpPr>
        <p:spPr>
          <a:xfrm>
            <a:off x="1036080" y="6487063"/>
            <a:ext cx="2508632" cy="631259"/>
          </a:xfrm>
          <a:prstGeom prst="roundRect">
            <a:avLst>
              <a:gd name="adj" fmla="val 16667"/>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toàn</a:t>
            </a:r>
            <a:r>
              <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endPar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120833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9" y="1028734"/>
            <a:ext cx="8128000" cy="428942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3119084" y="2452665"/>
            <a:ext cx="505682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tập</a:t>
            </a:r>
            <a:endPar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6639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81FB204-22B9-4566-ABE6-397871846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4276" y="4325642"/>
            <a:ext cx="2365390" cy="2532358"/>
          </a:xfrm>
          <a:prstGeom prst="rect">
            <a:avLst/>
          </a:prstGeom>
        </p:spPr>
      </p:pic>
      <p:pic>
        <p:nvPicPr>
          <p:cNvPr id="15" name="图片 14">
            <a:extLst>
              <a:ext uri="{FF2B5EF4-FFF2-40B4-BE49-F238E27FC236}">
                <a16:creationId xmlns:a16="http://schemas.microsoft.com/office/drawing/2014/main" id="{69439CEC-9F1D-42CF-B72C-064937CF18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9876" y="6143219"/>
            <a:ext cx="656057" cy="677220"/>
          </a:xfrm>
          <a:prstGeom prst="rect">
            <a:avLst/>
          </a:prstGeom>
        </p:spPr>
      </p:pic>
      <p:sp>
        <p:nvSpPr>
          <p:cNvPr id="22" name="TextBox 21">
            <a:extLst>
              <a:ext uri="{FF2B5EF4-FFF2-40B4-BE49-F238E27FC236}">
                <a16:creationId xmlns:a16="http://schemas.microsoft.com/office/drawing/2014/main" id="{BF1FA51B-22DB-4900-9DEC-3B95240F1C39}"/>
              </a:ext>
            </a:extLst>
          </p:cNvPr>
          <p:cNvSpPr txBox="1"/>
          <p:nvPr/>
        </p:nvSpPr>
        <p:spPr>
          <a:xfrm>
            <a:off x="630315" y="1271547"/>
            <a:ext cx="10804124" cy="650499"/>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1. </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Kết hợp từ ngữ ở cột A với từ ngữ ở cột B để tạo câu nêu hoạt động.</a:t>
            </a:r>
          </a:p>
        </p:txBody>
      </p:sp>
      <p:pic>
        <p:nvPicPr>
          <p:cNvPr id="23" name="Picture 22">
            <a:extLst>
              <a:ext uri="{FF2B5EF4-FFF2-40B4-BE49-F238E27FC236}">
                <a16:creationId xmlns:a16="http://schemas.microsoft.com/office/drawing/2014/main" id="{F7D0A5B3-10EF-42FB-8318-3465D3EB6FB8}"/>
              </a:ext>
            </a:extLst>
          </p:cNvPr>
          <p:cNvPicPr>
            <a:picLocks noChangeAspect="1"/>
          </p:cNvPicPr>
          <p:nvPr/>
        </p:nvPicPr>
        <p:blipFill>
          <a:blip r:embed="rId5">
            <a:clrChange>
              <a:clrFrom>
                <a:srgbClr val="FEFFFE"/>
              </a:clrFrom>
              <a:clrTo>
                <a:srgbClr val="FEFFFE">
                  <a:alpha val="0"/>
                </a:srgbClr>
              </a:clrTo>
            </a:clrChange>
            <a:extLst>
              <a:ext uri="{BEBA8EAE-BF5A-486C-A8C5-ECC9F3942E4B}">
                <a14:imgProps xmlns:a14="http://schemas.microsoft.com/office/drawing/2010/main">
                  <a14:imgLayer r:embed="rId6">
                    <a14:imgEffect>
                      <a14:sharpenSoften amount="33000"/>
                    </a14:imgEffect>
                    <a14:imgEffect>
                      <a14:brightnessContrast contrast="1000"/>
                    </a14:imgEffect>
                  </a14:imgLayer>
                </a14:imgProps>
              </a:ext>
            </a:extLst>
          </a:blip>
          <a:stretch>
            <a:fillRect/>
          </a:stretch>
        </p:blipFill>
        <p:spPr>
          <a:xfrm>
            <a:off x="-142089" y="-130813"/>
            <a:ext cx="866623" cy="799385"/>
          </a:xfrm>
          <a:prstGeom prst="rect">
            <a:avLst/>
          </a:prstGeom>
        </p:spPr>
      </p:pic>
      <p:sp>
        <p:nvSpPr>
          <p:cNvPr id="26" name="TextBox 25">
            <a:extLst>
              <a:ext uri="{FF2B5EF4-FFF2-40B4-BE49-F238E27FC236}">
                <a16:creationId xmlns:a16="http://schemas.microsoft.com/office/drawing/2014/main" id="{219468E8-0716-4F16-932C-411AFEA7A1C0}"/>
              </a:ext>
            </a:extLst>
          </p:cNvPr>
          <p:cNvSpPr txBox="1"/>
          <p:nvPr/>
        </p:nvSpPr>
        <p:spPr>
          <a:xfrm>
            <a:off x="724534" y="4545715"/>
            <a:ext cx="9690053" cy="658835"/>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2. </a:t>
            </a:r>
            <a:r>
              <a:rPr lang="vi-VN" sz="2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Đặt một câu nêu hoạt động của em ở trường.</a:t>
            </a:r>
          </a:p>
        </p:txBody>
      </p:sp>
      <p:pic>
        <p:nvPicPr>
          <p:cNvPr id="28" name="Picture 27">
            <a:extLst>
              <a:ext uri="{FF2B5EF4-FFF2-40B4-BE49-F238E27FC236}">
                <a16:creationId xmlns:a16="http://schemas.microsoft.com/office/drawing/2014/main" id="{C8249BB7-9F50-42E5-8D47-43E4E470BA26}"/>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2674189" y="1934612"/>
            <a:ext cx="6953597" cy="2215675"/>
          </a:xfrm>
          <a:prstGeom prst="rect">
            <a:avLst/>
          </a:prstGeom>
        </p:spPr>
      </p:pic>
      <p:cxnSp>
        <p:nvCxnSpPr>
          <p:cNvPr id="29" name="Straight Connector 28">
            <a:extLst>
              <a:ext uri="{FF2B5EF4-FFF2-40B4-BE49-F238E27FC236}">
                <a16:creationId xmlns:a16="http://schemas.microsoft.com/office/drawing/2014/main" id="{CF8A7D43-0652-4EA7-8CA1-D4A398A0B2E5}"/>
              </a:ext>
            </a:extLst>
          </p:cNvPr>
          <p:cNvCxnSpPr/>
          <p:nvPr/>
        </p:nvCxnSpPr>
        <p:spPr>
          <a:xfrm>
            <a:off x="4826001" y="2565400"/>
            <a:ext cx="876300" cy="660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36A805B-1E41-4C7B-8125-703127D4220F}"/>
              </a:ext>
            </a:extLst>
          </p:cNvPr>
          <p:cNvCxnSpPr/>
          <p:nvPr/>
        </p:nvCxnSpPr>
        <p:spPr>
          <a:xfrm>
            <a:off x="4825999" y="3083987"/>
            <a:ext cx="876300" cy="660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E339391-556E-49B7-89E3-11E113CD1201}"/>
              </a:ext>
            </a:extLst>
          </p:cNvPr>
          <p:cNvCxnSpPr>
            <a:cxnSpLocks/>
          </p:cNvCxnSpPr>
          <p:nvPr/>
        </p:nvCxnSpPr>
        <p:spPr>
          <a:xfrm flipV="1">
            <a:off x="4840258" y="2584202"/>
            <a:ext cx="862041" cy="11601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EED02C4-80C1-4ED7-8CFC-7808FC663B22}"/>
              </a:ext>
            </a:extLst>
          </p:cNvPr>
          <p:cNvSpPr txBox="1"/>
          <p:nvPr/>
        </p:nvSpPr>
        <p:spPr>
          <a:xfrm>
            <a:off x="1173193" y="5107019"/>
            <a:ext cx="8909284" cy="618374"/>
          </a:xfrm>
          <a:prstGeom prst="rect">
            <a:avLst/>
          </a:prstGeom>
          <a:noFill/>
        </p:spPr>
        <p:txBody>
          <a:bodyPr wrap="square" rtlCol="0">
            <a:spAutoFit/>
          </a:bodyPr>
          <a:lstStyle/>
          <a:p>
            <a:pPr algn="just" defTabSz="1219170">
              <a:lnSpc>
                <a:spcPct val="150000"/>
              </a:lnSpc>
              <a:buClr>
                <a:srgbClr val="000000"/>
              </a:buClr>
            </a:pPr>
            <a:r>
              <a:rPr lang="vi-VN" sz="26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VD: Em đọc sách.</a:t>
            </a:r>
          </a:p>
        </p:txBody>
      </p:sp>
    </p:spTree>
    <p:extLst>
      <p:ext uri="{BB962C8B-B14F-4D97-AF65-F5344CB8AC3E}">
        <p14:creationId xmlns:p14="http://schemas.microsoft.com/office/powerpoint/2010/main" val="37089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arn(inVertical)">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865618" y="1949702"/>
            <a:ext cx="1059417" cy="846935"/>
            <a:chOff x="477164" y="1358011"/>
            <a:chExt cx="898272" cy="718110"/>
          </a:xfrm>
        </p:grpSpPr>
        <p:pic>
          <p:nvPicPr>
            <p:cNvPr id="27" name="图片 26" descr="未标题-2.png"/>
            <p:cNvPicPr>
              <a:picLocks noChangeAspect="1"/>
            </p:cNvPicPr>
            <p:nvPr/>
          </p:nvPicPr>
          <p:blipFill>
            <a:blip r:embed="rId3" cstate="print"/>
            <a:stretch>
              <a:fillRect/>
            </a:stretch>
          </p:blipFill>
          <p:spPr>
            <a:xfrm>
              <a:off x="477164" y="1358011"/>
              <a:ext cx="898272" cy="718110"/>
            </a:xfrm>
            <a:prstGeom prst="rect">
              <a:avLst/>
            </a:prstGeom>
          </p:spPr>
        </p:pic>
        <p:sp>
          <p:nvSpPr>
            <p:cNvPr id="28" name="Text Box 70"/>
            <p:cNvSpPr txBox="1">
              <a:spLocks noChangeArrowheads="1"/>
            </p:cNvSpPr>
            <p:nvPr/>
          </p:nvSpPr>
          <p:spPr bwMode="gray">
            <a:xfrm>
              <a:off x="714348" y="1428742"/>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grpSp>
        <p:nvGrpSpPr>
          <p:cNvPr id="29" name="组合 28"/>
          <p:cNvGrpSpPr/>
          <p:nvPr/>
        </p:nvGrpSpPr>
        <p:grpSpPr>
          <a:xfrm>
            <a:off x="1865618" y="3044998"/>
            <a:ext cx="1059417" cy="846934"/>
            <a:chOff x="500034" y="2214560"/>
            <a:chExt cx="898272" cy="718110"/>
          </a:xfrm>
        </p:grpSpPr>
        <p:pic>
          <p:nvPicPr>
            <p:cNvPr id="30" name="图片 29" descr="未标题-2.png"/>
            <p:cNvPicPr>
              <a:picLocks noChangeAspect="1"/>
            </p:cNvPicPr>
            <p:nvPr/>
          </p:nvPicPr>
          <p:blipFill>
            <a:blip r:embed="rId4" cstate="print"/>
            <a:stretch>
              <a:fillRect/>
            </a:stretch>
          </p:blipFill>
          <p:spPr>
            <a:xfrm>
              <a:off x="500034" y="2214560"/>
              <a:ext cx="898272" cy="718110"/>
            </a:xfrm>
            <a:prstGeom prst="rect">
              <a:avLst/>
            </a:prstGeom>
          </p:spPr>
        </p:pic>
        <p:sp>
          <p:nvSpPr>
            <p:cNvPr id="31" name="Text Box 70"/>
            <p:cNvSpPr txBox="1">
              <a:spLocks noChangeArrowheads="1"/>
            </p:cNvSpPr>
            <p:nvPr/>
          </p:nvSpPr>
          <p:spPr bwMode="gray">
            <a:xfrm>
              <a:off x="714348" y="2285998"/>
              <a:ext cx="381000" cy="548020"/>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nvGrpSpPr>
          <p:cNvPr id="32" name="组合 31"/>
          <p:cNvGrpSpPr/>
          <p:nvPr/>
        </p:nvGrpSpPr>
        <p:grpSpPr>
          <a:xfrm>
            <a:off x="1824935" y="4781951"/>
            <a:ext cx="1059417" cy="846935"/>
            <a:chOff x="477164" y="3023248"/>
            <a:chExt cx="898272" cy="718110"/>
          </a:xfrm>
        </p:grpSpPr>
        <p:pic>
          <p:nvPicPr>
            <p:cNvPr id="33" name="图片 32" descr="未标题-2.png"/>
            <p:cNvPicPr>
              <a:picLocks noChangeAspect="1"/>
            </p:cNvPicPr>
            <p:nvPr/>
          </p:nvPicPr>
          <p:blipFill>
            <a:blip r:embed="rId5" cstate="print"/>
            <a:stretch>
              <a:fillRect/>
            </a:stretch>
          </p:blipFill>
          <p:spPr>
            <a:xfrm>
              <a:off x="477164" y="3023248"/>
              <a:ext cx="898272" cy="718110"/>
            </a:xfrm>
            <a:prstGeom prst="rect">
              <a:avLst/>
            </a:prstGeom>
          </p:spPr>
        </p:pic>
        <p:sp>
          <p:nvSpPr>
            <p:cNvPr id="34" name="Text Box 70"/>
            <p:cNvSpPr txBox="1">
              <a:spLocks noChangeArrowheads="1"/>
            </p:cNvSpPr>
            <p:nvPr/>
          </p:nvSpPr>
          <p:spPr bwMode="gray">
            <a:xfrm>
              <a:off x="714348" y="3143254"/>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pic>
        <p:nvPicPr>
          <p:cNvPr id="38" name="图片 37" descr="未标题-2.png"/>
          <p:cNvPicPr>
            <a:picLocks noChangeAspect="1"/>
          </p:cNvPicPr>
          <p:nvPr/>
        </p:nvPicPr>
        <p:blipFill>
          <a:blip r:embed="rId6" cstate="print"/>
          <a:stretch>
            <a:fillRect/>
          </a:stretch>
        </p:blipFill>
        <p:spPr>
          <a:xfrm>
            <a:off x="2666776" y="1781194"/>
            <a:ext cx="7379873" cy="1095296"/>
          </a:xfrm>
          <a:prstGeom prst="rect">
            <a:avLst/>
          </a:prstGeom>
        </p:spPr>
      </p:pic>
      <p:pic>
        <p:nvPicPr>
          <p:cNvPr id="39" name="图片 38" descr="未标题-2.png"/>
          <p:cNvPicPr>
            <a:picLocks noChangeAspect="1"/>
          </p:cNvPicPr>
          <p:nvPr/>
        </p:nvPicPr>
        <p:blipFill>
          <a:blip r:embed="rId7" cstate="print"/>
          <a:stretch>
            <a:fillRect/>
          </a:stretch>
        </p:blipFill>
        <p:spPr>
          <a:xfrm>
            <a:off x="2783168" y="2904768"/>
            <a:ext cx="7379873" cy="1095296"/>
          </a:xfrm>
          <a:prstGeom prst="rect">
            <a:avLst/>
          </a:prstGeom>
        </p:spPr>
      </p:pic>
      <p:pic>
        <p:nvPicPr>
          <p:cNvPr id="40" name="图片 39" descr="未标题-2.png"/>
          <p:cNvPicPr>
            <a:picLocks noChangeAspect="1"/>
          </p:cNvPicPr>
          <p:nvPr/>
        </p:nvPicPr>
        <p:blipFill>
          <a:blip r:embed="rId8" cstate="print"/>
          <a:stretch>
            <a:fillRect/>
          </a:stretch>
        </p:blipFill>
        <p:spPr>
          <a:xfrm>
            <a:off x="2594700" y="4616304"/>
            <a:ext cx="6706877" cy="1127723"/>
          </a:xfrm>
          <a:prstGeom prst="rect">
            <a:avLst/>
          </a:prstGeom>
        </p:spPr>
      </p:pic>
      <p:sp>
        <p:nvSpPr>
          <p:cNvPr id="42" name="TextBox 41"/>
          <p:cNvSpPr txBox="1"/>
          <p:nvPr/>
        </p:nvSpPr>
        <p:spPr>
          <a:xfrm>
            <a:off x="4213996" y="1949702"/>
            <a:ext cx="6016311" cy="584775"/>
          </a:xfrm>
          <a:prstGeom prst="rect">
            <a:avLst/>
          </a:prstGeom>
          <a:noFill/>
        </p:spPr>
        <p:txBody>
          <a:bodyPr wrap="square" rtlCol="0">
            <a:spAutoFit/>
          </a:bodyPr>
          <a:lstStyle/>
          <a:p>
            <a:pPr lvl="0" defTabSz="1219170"/>
            <a:r>
              <a:rPr lang="en-US" altLang="zh-CN" sz="3200">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 đúng, rõ ràng bài đọc</a:t>
            </a:r>
            <a:endParaRPr kumimoji="0" lang="zh-CN" alt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TextBox 42"/>
          <p:cNvSpPr txBox="1"/>
          <p:nvPr/>
        </p:nvSpPr>
        <p:spPr>
          <a:xfrm>
            <a:off x="4107588" y="2996728"/>
            <a:ext cx="5556278" cy="584775"/>
          </a:xfrm>
          <a:prstGeom prst="rect">
            <a:avLst/>
          </a:prstGeom>
          <a:noFill/>
        </p:spPr>
        <p:txBody>
          <a:bodyPr wrap="square" rtlCol="0">
            <a:spAutoFit/>
          </a:bodyPr>
          <a:lstStyle/>
          <a:p>
            <a:pPr lvl="0" defTabSz="1219170"/>
            <a:r>
              <a:rPr lang="vi-VN" altLang="zh-CN" sz="3200">
                <a:solidFill>
                  <a:prstClr val="white"/>
                </a:solidFill>
                <a:latin typeface="Arial-Rounded" panose="020B0500000000000000" pitchFamily="34" charset="0"/>
                <a:ea typeface="Arial-Rounded" panose="020B0500000000000000" pitchFamily="34" charset="0"/>
                <a:cs typeface="Arial-Rounded" panose="020B0500000000000000" pitchFamily="34" charset="0"/>
              </a:rPr>
              <a:t>Trả lời được các câu hỏi của bài.</a:t>
            </a:r>
            <a:endParaRPr kumimoji="0" lang="zh-CN" alt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p:cNvSpPr txBox="1"/>
          <p:nvPr/>
        </p:nvSpPr>
        <p:spPr>
          <a:xfrm>
            <a:off x="3861860" y="4357980"/>
            <a:ext cx="6941574" cy="1077218"/>
          </a:xfrm>
          <a:prstGeom prst="rect">
            <a:avLst/>
          </a:prstGeom>
          <a:noFill/>
        </p:spPr>
        <p:txBody>
          <a:bodyPr wrap="square" rtlCol="0">
            <a:spAutoFit/>
          </a:bodyPr>
          <a:lstStyle/>
          <a:p>
            <a:pPr lvl="0" defTabSz="1219170"/>
            <a:r>
              <a:rPr lang="vi-VN" altLang="zh-CN" sz="3200">
                <a:solidFill>
                  <a:prstClr val="white"/>
                </a:solidFill>
                <a:latin typeface="Arial-Rounded" panose="020B0500000000000000" pitchFamily="34" charset="0"/>
                <a:ea typeface="Arial-Rounded" panose="020B0500000000000000" pitchFamily="34" charset="0"/>
                <a:cs typeface="Arial-Rounded" panose="020B0500000000000000" pitchFamily="34" charset="0"/>
              </a:rPr>
              <a:t>Hiểu nội dung bài: Biết quý trọng thời gian, yêu lao động.</a:t>
            </a:r>
            <a:endParaRPr kumimoji="0" lang="zh-CN" alt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2" descr="F:\360安全浏览器下载\六一\Nipic_2531170_b95b5e79d8a6cffe\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21173" y="2727120"/>
            <a:ext cx="2567516" cy="3225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4BBCAA7-27CF-4636-A3ED-462FA555AC5D}"/>
              </a:ext>
            </a:extLst>
          </p:cNvPr>
          <p:cNvSpPr txBox="1"/>
          <p:nvPr/>
        </p:nvSpPr>
        <p:spPr>
          <a:xfrm>
            <a:off x="1851948" y="582048"/>
            <a:ext cx="95208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Mục</a:t>
            </a:r>
            <a:r>
              <a:rPr kumimoji="0" lang="en-US" sz="6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tiêu</a:t>
            </a:r>
            <a:r>
              <a:rPr kumimoji="0" lang="en-US" sz="6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6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endParaRPr kumimoji="0" lang="en-US" sz="6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9672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5"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 calcmode="lin" valueType="num">
                                      <p:cBhvr>
                                        <p:cTn id="10" dur="1000" fill="hold"/>
                                        <p:tgtEl>
                                          <p:spTgt spid="46"/>
                                        </p:tgtEl>
                                        <p:attrNameLst>
                                          <p:attrName>ppt_w</p:attrName>
                                        </p:attrNameLst>
                                      </p:cBhvr>
                                      <p:tavLst>
                                        <p:tav tm="0">
                                          <p:val>
                                            <p:fltVal val="0"/>
                                          </p:val>
                                        </p:tav>
                                        <p:tav tm="100000">
                                          <p:val>
                                            <p:strVal val="#ppt_w"/>
                                          </p:val>
                                        </p:tav>
                                      </p:tavLst>
                                    </p:anim>
                                    <p:anim calcmode="lin" valueType="num">
                                      <p:cBhvr>
                                        <p:cTn id="11" dur="1000" fill="hold"/>
                                        <p:tgtEl>
                                          <p:spTgt spid="46"/>
                                        </p:tgtEl>
                                        <p:attrNameLst>
                                          <p:attrName>ppt_h</p:attrName>
                                        </p:attrNameLst>
                                      </p:cBhvr>
                                      <p:tavLst>
                                        <p:tav tm="0">
                                          <p:val>
                                            <p:fltVal val="0"/>
                                          </p:val>
                                        </p:tav>
                                        <p:tav tm="100000">
                                          <p:val>
                                            <p:strVal val="#ppt_h"/>
                                          </p:val>
                                        </p:tav>
                                      </p:tavLst>
                                    </p:anim>
                                    <p:anim calcmode="lin" valueType="num">
                                      <p:cBhvr>
                                        <p:cTn id="12"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14" fill="hold">
                            <p:stCondLst>
                              <p:cond delay="1000"/>
                            </p:stCondLst>
                            <p:childTnLst>
                              <p:par>
                                <p:cTn id="15" presetID="49" presetClass="entr" presetSubtype="0" decel="10000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250" fill="hold"/>
                                        <p:tgtEl>
                                          <p:spTgt spid="26"/>
                                        </p:tgtEl>
                                        <p:attrNameLst>
                                          <p:attrName>ppt_w</p:attrName>
                                        </p:attrNameLst>
                                      </p:cBhvr>
                                      <p:tavLst>
                                        <p:tav tm="0">
                                          <p:val>
                                            <p:fltVal val="0"/>
                                          </p:val>
                                        </p:tav>
                                        <p:tav tm="100000">
                                          <p:val>
                                            <p:strVal val="#ppt_w"/>
                                          </p:val>
                                        </p:tav>
                                      </p:tavLst>
                                    </p:anim>
                                    <p:anim calcmode="lin" valueType="num">
                                      <p:cBhvr>
                                        <p:cTn id="18" dur="250" fill="hold"/>
                                        <p:tgtEl>
                                          <p:spTgt spid="26"/>
                                        </p:tgtEl>
                                        <p:attrNameLst>
                                          <p:attrName>ppt_h</p:attrName>
                                        </p:attrNameLst>
                                      </p:cBhvr>
                                      <p:tavLst>
                                        <p:tav tm="0">
                                          <p:val>
                                            <p:fltVal val="0"/>
                                          </p:val>
                                        </p:tav>
                                        <p:tav tm="100000">
                                          <p:val>
                                            <p:strVal val="#ppt_h"/>
                                          </p:val>
                                        </p:tav>
                                      </p:tavLst>
                                    </p:anim>
                                    <p:anim calcmode="lin" valueType="num">
                                      <p:cBhvr>
                                        <p:cTn id="19" dur="250" fill="hold"/>
                                        <p:tgtEl>
                                          <p:spTgt spid="26"/>
                                        </p:tgtEl>
                                        <p:attrNameLst>
                                          <p:attrName>style.rotation</p:attrName>
                                        </p:attrNameLst>
                                      </p:cBhvr>
                                      <p:tavLst>
                                        <p:tav tm="0">
                                          <p:val>
                                            <p:fltVal val="360"/>
                                          </p:val>
                                        </p:tav>
                                        <p:tav tm="100000">
                                          <p:val>
                                            <p:fltVal val="0"/>
                                          </p:val>
                                        </p:tav>
                                      </p:tavLst>
                                    </p:anim>
                                    <p:animEffect transition="in" filter="fade">
                                      <p:cBhvr>
                                        <p:cTn id="20" dur="250"/>
                                        <p:tgtEl>
                                          <p:spTgt spid="26"/>
                                        </p:tgtEl>
                                      </p:cBhvr>
                                    </p:animEffect>
                                  </p:childTnLst>
                                </p:cTn>
                              </p:par>
                            </p:childTnLst>
                          </p:cTn>
                        </p:par>
                        <p:par>
                          <p:cTn id="21" fill="hold">
                            <p:stCondLst>
                              <p:cond delay="1250"/>
                            </p:stCondLst>
                            <p:childTnLst>
                              <p:par>
                                <p:cTn id="22" presetID="22" presetClass="entr" presetSubtype="8"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childTnLst>
                          </p:cTn>
                        </p:par>
                        <p:par>
                          <p:cTn id="25" fill="hold">
                            <p:stCondLst>
                              <p:cond delay="175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42"/>
                                        </p:tgtEl>
                                        <p:attrNameLst>
                                          <p:attrName>style.visibility</p:attrName>
                                        </p:attrNameLst>
                                      </p:cBhvr>
                                      <p:to>
                                        <p:strVal val="visible"/>
                                      </p:to>
                                    </p:set>
                                    <p:anim calcmode="discrete" valueType="clr">
                                      <p:cBhvr override="childStyle">
                                        <p:cTn id="28" dur="4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29" dur="40"/>
                                        <p:tgtEl>
                                          <p:spTgt spid="42"/>
                                        </p:tgtEl>
                                        <p:attrNameLst>
                                          <p:attrName>fillcolor</p:attrName>
                                        </p:attrNameLst>
                                      </p:cBhvr>
                                      <p:tavLst>
                                        <p:tav tm="0">
                                          <p:val>
                                            <p:clrVal>
                                              <a:schemeClr val="accent2"/>
                                            </p:clrVal>
                                          </p:val>
                                        </p:tav>
                                        <p:tav tm="50000">
                                          <p:val>
                                            <p:clrVal>
                                              <a:schemeClr val="hlink"/>
                                            </p:clrVal>
                                          </p:val>
                                        </p:tav>
                                      </p:tavLst>
                                    </p:anim>
                                    <p:set>
                                      <p:cBhvr>
                                        <p:cTn id="30" dur="40"/>
                                        <p:tgtEl>
                                          <p:spTgt spid="42"/>
                                        </p:tgtEl>
                                        <p:attrNameLst>
                                          <p:attrName>fill.type</p:attrName>
                                        </p:attrNameLst>
                                      </p:cBhvr>
                                      <p:to>
                                        <p:strVal val="solid"/>
                                      </p:to>
                                    </p:set>
                                  </p:childTnLst>
                                </p:cTn>
                              </p:par>
                            </p:childTnLst>
                          </p:cTn>
                        </p:par>
                        <p:par>
                          <p:cTn id="31" fill="hold">
                            <p:stCondLst>
                              <p:cond delay="2170"/>
                            </p:stCondLst>
                            <p:childTnLst>
                              <p:par>
                                <p:cTn id="32" presetID="49" presetClass="entr" presetSubtype="0" decel="100000"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250" fill="hold"/>
                                        <p:tgtEl>
                                          <p:spTgt spid="29"/>
                                        </p:tgtEl>
                                        <p:attrNameLst>
                                          <p:attrName>ppt_w</p:attrName>
                                        </p:attrNameLst>
                                      </p:cBhvr>
                                      <p:tavLst>
                                        <p:tav tm="0">
                                          <p:val>
                                            <p:fltVal val="0"/>
                                          </p:val>
                                        </p:tav>
                                        <p:tav tm="100000">
                                          <p:val>
                                            <p:strVal val="#ppt_w"/>
                                          </p:val>
                                        </p:tav>
                                      </p:tavLst>
                                    </p:anim>
                                    <p:anim calcmode="lin" valueType="num">
                                      <p:cBhvr>
                                        <p:cTn id="35" dur="250" fill="hold"/>
                                        <p:tgtEl>
                                          <p:spTgt spid="29"/>
                                        </p:tgtEl>
                                        <p:attrNameLst>
                                          <p:attrName>ppt_h</p:attrName>
                                        </p:attrNameLst>
                                      </p:cBhvr>
                                      <p:tavLst>
                                        <p:tav tm="0">
                                          <p:val>
                                            <p:fltVal val="0"/>
                                          </p:val>
                                        </p:tav>
                                        <p:tav tm="100000">
                                          <p:val>
                                            <p:strVal val="#ppt_h"/>
                                          </p:val>
                                        </p:tav>
                                      </p:tavLst>
                                    </p:anim>
                                    <p:anim calcmode="lin" valueType="num">
                                      <p:cBhvr>
                                        <p:cTn id="36" dur="250" fill="hold"/>
                                        <p:tgtEl>
                                          <p:spTgt spid="29"/>
                                        </p:tgtEl>
                                        <p:attrNameLst>
                                          <p:attrName>style.rotation</p:attrName>
                                        </p:attrNameLst>
                                      </p:cBhvr>
                                      <p:tavLst>
                                        <p:tav tm="0">
                                          <p:val>
                                            <p:fltVal val="360"/>
                                          </p:val>
                                        </p:tav>
                                        <p:tav tm="100000">
                                          <p:val>
                                            <p:fltVal val="0"/>
                                          </p:val>
                                        </p:tav>
                                      </p:tavLst>
                                    </p:anim>
                                    <p:animEffect transition="in" filter="fade">
                                      <p:cBhvr>
                                        <p:cTn id="37" dur="250"/>
                                        <p:tgtEl>
                                          <p:spTgt spid="29"/>
                                        </p:tgtEl>
                                      </p:cBhvr>
                                    </p:animEffect>
                                  </p:childTnLst>
                                </p:cTn>
                              </p:par>
                            </p:childTnLst>
                          </p:cTn>
                        </p:par>
                        <p:par>
                          <p:cTn id="38" fill="hold">
                            <p:stCondLst>
                              <p:cond delay="2420"/>
                            </p:stCondLst>
                            <p:childTnLst>
                              <p:par>
                                <p:cTn id="39" presetID="22" presetClass="entr" presetSubtype="8"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childTnLst>
                          </p:cTn>
                        </p:par>
                        <p:par>
                          <p:cTn id="42" fill="hold">
                            <p:stCondLst>
                              <p:cond delay="2920"/>
                            </p:stCondLst>
                            <p:childTnLst>
                              <p:par>
                                <p:cTn id="43" presetID="27" presetClass="entr" presetSubtype="0" fill="hold" grpId="0" nodeType="afterEffect">
                                  <p:stCondLst>
                                    <p:cond delay="0"/>
                                  </p:stCondLst>
                                  <p:iterate type="lt">
                                    <p:tmPct val="50000"/>
                                  </p:iterate>
                                  <p:childTnLst>
                                    <p:set>
                                      <p:cBhvr>
                                        <p:cTn id="44" dur="1" fill="hold">
                                          <p:stCondLst>
                                            <p:cond delay="0"/>
                                          </p:stCondLst>
                                        </p:cTn>
                                        <p:tgtEl>
                                          <p:spTgt spid="43"/>
                                        </p:tgtEl>
                                        <p:attrNameLst>
                                          <p:attrName>style.visibility</p:attrName>
                                        </p:attrNameLst>
                                      </p:cBhvr>
                                      <p:to>
                                        <p:strVal val="visible"/>
                                      </p:to>
                                    </p:set>
                                    <p:anim calcmode="discrete" valueType="clr">
                                      <p:cBhvr override="childStyle">
                                        <p:cTn id="45" dur="4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46" dur="40"/>
                                        <p:tgtEl>
                                          <p:spTgt spid="43"/>
                                        </p:tgtEl>
                                        <p:attrNameLst>
                                          <p:attrName>fillcolor</p:attrName>
                                        </p:attrNameLst>
                                      </p:cBhvr>
                                      <p:tavLst>
                                        <p:tav tm="0">
                                          <p:val>
                                            <p:clrVal>
                                              <a:schemeClr val="accent2"/>
                                            </p:clrVal>
                                          </p:val>
                                        </p:tav>
                                        <p:tav tm="50000">
                                          <p:val>
                                            <p:clrVal>
                                              <a:schemeClr val="hlink"/>
                                            </p:clrVal>
                                          </p:val>
                                        </p:tav>
                                      </p:tavLst>
                                    </p:anim>
                                    <p:set>
                                      <p:cBhvr>
                                        <p:cTn id="47" dur="40"/>
                                        <p:tgtEl>
                                          <p:spTgt spid="43"/>
                                        </p:tgtEl>
                                        <p:attrNameLst>
                                          <p:attrName>fill.type</p:attrName>
                                        </p:attrNameLst>
                                      </p:cBhvr>
                                      <p:to>
                                        <p:strVal val="solid"/>
                                      </p:to>
                                    </p:set>
                                  </p:childTnLst>
                                </p:cTn>
                              </p:par>
                            </p:childTnLst>
                          </p:cTn>
                        </p:par>
                        <p:par>
                          <p:cTn id="48" fill="hold">
                            <p:stCondLst>
                              <p:cond delay="3460"/>
                            </p:stCondLst>
                            <p:childTnLst>
                              <p:par>
                                <p:cTn id="49" presetID="49" presetClass="entr" presetSubtype="0" decel="100000"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250" fill="hold"/>
                                        <p:tgtEl>
                                          <p:spTgt spid="32"/>
                                        </p:tgtEl>
                                        <p:attrNameLst>
                                          <p:attrName>ppt_w</p:attrName>
                                        </p:attrNameLst>
                                      </p:cBhvr>
                                      <p:tavLst>
                                        <p:tav tm="0">
                                          <p:val>
                                            <p:fltVal val="0"/>
                                          </p:val>
                                        </p:tav>
                                        <p:tav tm="100000">
                                          <p:val>
                                            <p:strVal val="#ppt_w"/>
                                          </p:val>
                                        </p:tav>
                                      </p:tavLst>
                                    </p:anim>
                                    <p:anim calcmode="lin" valueType="num">
                                      <p:cBhvr>
                                        <p:cTn id="52" dur="250" fill="hold"/>
                                        <p:tgtEl>
                                          <p:spTgt spid="32"/>
                                        </p:tgtEl>
                                        <p:attrNameLst>
                                          <p:attrName>ppt_h</p:attrName>
                                        </p:attrNameLst>
                                      </p:cBhvr>
                                      <p:tavLst>
                                        <p:tav tm="0">
                                          <p:val>
                                            <p:fltVal val="0"/>
                                          </p:val>
                                        </p:tav>
                                        <p:tav tm="100000">
                                          <p:val>
                                            <p:strVal val="#ppt_h"/>
                                          </p:val>
                                        </p:tav>
                                      </p:tavLst>
                                    </p:anim>
                                    <p:anim calcmode="lin" valueType="num">
                                      <p:cBhvr>
                                        <p:cTn id="53" dur="250" fill="hold"/>
                                        <p:tgtEl>
                                          <p:spTgt spid="32"/>
                                        </p:tgtEl>
                                        <p:attrNameLst>
                                          <p:attrName>style.rotation</p:attrName>
                                        </p:attrNameLst>
                                      </p:cBhvr>
                                      <p:tavLst>
                                        <p:tav tm="0">
                                          <p:val>
                                            <p:fltVal val="360"/>
                                          </p:val>
                                        </p:tav>
                                        <p:tav tm="100000">
                                          <p:val>
                                            <p:fltVal val="0"/>
                                          </p:val>
                                        </p:tav>
                                      </p:tavLst>
                                    </p:anim>
                                    <p:animEffect transition="in" filter="fade">
                                      <p:cBhvr>
                                        <p:cTn id="54" dur="250"/>
                                        <p:tgtEl>
                                          <p:spTgt spid="32"/>
                                        </p:tgtEl>
                                      </p:cBhvr>
                                    </p:animEffect>
                                  </p:childTnLst>
                                </p:cTn>
                              </p:par>
                            </p:childTnLst>
                          </p:cTn>
                        </p:par>
                        <p:par>
                          <p:cTn id="55" fill="hold">
                            <p:stCondLst>
                              <p:cond delay="3710"/>
                            </p:stCondLst>
                            <p:childTnLst>
                              <p:par>
                                <p:cTn id="56" presetID="22" presetClass="entr" presetSubtype="8"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500"/>
                                        <p:tgtEl>
                                          <p:spTgt spid="40"/>
                                        </p:tgtEl>
                                      </p:cBhvr>
                                    </p:animEffect>
                                  </p:childTnLst>
                                </p:cTn>
                              </p:par>
                            </p:childTnLst>
                          </p:cTn>
                        </p:par>
                        <p:par>
                          <p:cTn id="59" fill="hold">
                            <p:stCondLst>
                              <p:cond delay="4210"/>
                            </p:stCondLst>
                            <p:childTnLst>
                              <p:par>
                                <p:cTn id="60" presetID="27" presetClass="entr" presetSubtype="0" fill="hold" grpId="0" nodeType="afterEffect">
                                  <p:stCondLst>
                                    <p:cond delay="0"/>
                                  </p:stCondLst>
                                  <p:iterate type="lt">
                                    <p:tmPct val="50000"/>
                                  </p:iterate>
                                  <p:childTnLst>
                                    <p:set>
                                      <p:cBhvr>
                                        <p:cTn id="61" dur="1" fill="hold">
                                          <p:stCondLst>
                                            <p:cond delay="0"/>
                                          </p:stCondLst>
                                        </p:cTn>
                                        <p:tgtEl>
                                          <p:spTgt spid="44"/>
                                        </p:tgtEl>
                                        <p:attrNameLst>
                                          <p:attrName>style.visibility</p:attrName>
                                        </p:attrNameLst>
                                      </p:cBhvr>
                                      <p:to>
                                        <p:strVal val="visible"/>
                                      </p:to>
                                    </p:set>
                                    <p:anim calcmode="discrete" valueType="clr">
                                      <p:cBhvr override="childStyle">
                                        <p:cTn id="62" dur="4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63" dur="40"/>
                                        <p:tgtEl>
                                          <p:spTgt spid="44"/>
                                        </p:tgtEl>
                                        <p:attrNameLst>
                                          <p:attrName>fillcolor</p:attrName>
                                        </p:attrNameLst>
                                      </p:cBhvr>
                                      <p:tavLst>
                                        <p:tav tm="0">
                                          <p:val>
                                            <p:clrVal>
                                              <a:schemeClr val="accent2"/>
                                            </p:clrVal>
                                          </p:val>
                                        </p:tav>
                                        <p:tav tm="50000">
                                          <p:val>
                                            <p:clrVal>
                                              <a:schemeClr val="hlink"/>
                                            </p:clrVal>
                                          </p:val>
                                        </p:tav>
                                      </p:tavLst>
                                    </p:anim>
                                    <p:set>
                                      <p:cBhvr>
                                        <p:cTn id="64" dur="40"/>
                                        <p:tgtEl>
                                          <p:spTgt spid="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3">
            <a:extLst>
              <a:ext uri="{28A0092B-C50C-407E-A947-70E740481C1C}">
                <a14:useLocalDpi xmlns:a14="http://schemas.microsoft.com/office/drawing/2010/main" val="0"/>
              </a:ext>
            </a:extLst>
          </a:blip>
          <a:srcRect l="66515" b="75097"/>
          <a:stretch/>
        </p:blipFill>
        <p:spPr>
          <a:xfrm rot="660128">
            <a:off x="9693355" y="-1175868"/>
            <a:ext cx="3020116" cy="3146513"/>
          </a:xfrm>
          <a:prstGeom prst="rect">
            <a:avLst/>
          </a:prstGeom>
        </p:spPr>
      </p:pic>
      <p:pic>
        <p:nvPicPr>
          <p:cNvPr id="24" name="图片 23">
            <a:extLst>
              <a:ext uri="{FF2B5EF4-FFF2-40B4-BE49-F238E27FC236}">
                <a16:creationId xmlns:a16="http://schemas.microsoft.com/office/drawing/2014/main" id="{0C82CE93-B80A-4BC3-A986-4F4B527733DB}"/>
              </a:ext>
            </a:extLst>
          </p:cNvPr>
          <p:cNvPicPr>
            <a:picLocks noChangeAspect="1"/>
          </p:cNvPicPr>
          <p:nvPr/>
        </p:nvPicPr>
        <p:blipFill rotWithShape="1">
          <a:blip r:embed="rId4">
            <a:extLst>
              <a:ext uri="{28A0092B-C50C-407E-A947-70E740481C1C}">
                <a14:useLocalDpi xmlns:a14="http://schemas.microsoft.com/office/drawing/2010/main" val="0"/>
              </a:ext>
            </a:extLst>
          </a:blip>
          <a:srcRect l="3522" t="72885" r="51708" b="5978"/>
          <a:stretch/>
        </p:blipFill>
        <p:spPr>
          <a:xfrm>
            <a:off x="5936803" y="3676755"/>
            <a:ext cx="5635036" cy="3556696"/>
          </a:xfrm>
          <a:prstGeom prst="rect">
            <a:avLst/>
          </a:prstGeom>
        </p:spPr>
      </p:pic>
      <p:sp>
        <p:nvSpPr>
          <p:cNvPr id="2" name="TextBox 1">
            <a:extLst>
              <a:ext uri="{FF2B5EF4-FFF2-40B4-BE49-F238E27FC236}">
                <a16:creationId xmlns:a16="http://schemas.microsoft.com/office/drawing/2014/main" id="{E98139A1-FFB6-4ED7-90BB-B1C22E2100FA}"/>
              </a:ext>
            </a:extLst>
          </p:cNvPr>
          <p:cNvSpPr txBox="1"/>
          <p:nvPr/>
        </p:nvSpPr>
        <p:spPr>
          <a:xfrm>
            <a:off x="2590800" y="1408285"/>
            <a:ext cx="844099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Củng</a:t>
            </a:r>
            <a:r>
              <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cố</a:t>
            </a:r>
            <a:r>
              <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dặn</a:t>
            </a:r>
            <a:r>
              <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dò</a:t>
            </a:r>
            <a:endParaRPr kumimoji="0" lang="en-US" sz="8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42A93B87-F5A0-4D85-A8D9-55030CD8BD6B}"/>
              </a:ext>
            </a:extLst>
          </p:cNvPr>
          <p:cNvSpPr txBox="1"/>
          <p:nvPr/>
        </p:nvSpPr>
        <p:spPr>
          <a:xfrm>
            <a:off x="0" y="0"/>
            <a:ext cx="409721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Design by: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Hương</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Thảo</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 tranthao121004@gmail.com </a:t>
            </a:r>
          </a:p>
        </p:txBody>
      </p:sp>
    </p:spTree>
    <p:extLst>
      <p:ext uri="{BB962C8B-B14F-4D97-AF65-F5344CB8AC3E}">
        <p14:creationId xmlns:p14="http://schemas.microsoft.com/office/powerpoint/2010/main" val="157787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2873791" cy="6858000"/>
          </a:xfrm>
          <a:prstGeom prst="rect">
            <a:avLst/>
          </a:prstGeom>
        </p:spPr>
      </p:pic>
      <p:pic>
        <p:nvPicPr>
          <p:cNvPr id="10" name="Picture 9">
            <a:extLst>
              <a:ext uri="{FF2B5EF4-FFF2-40B4-BE49-F238E27FC236}">
                <a16:creationId xmlns:a16="http://schemas.microsoft.com/office/drawing/2014/main" id="{54F3B4CA-FF6F-4697-9D94-8425C328E7A3}"/>
              </a:ext>
            </a:extLst>
          </p:cNvPr>
          <p:cNvPicPr>
            <a:picLocks noChangeAspect="1"/>
          </p:cNvPicPr>
          <p:nvPr/>
        </p:nvPicPr>
        <p:blipFill>
          <a:blip r:embed="rId4">
            <a:clrChange>
              <a:clrFrom>
                <a:srgbClr val="FFFEFE"/>
              </a:clrFrom>
              <a:clrTo>
                <a:srgbClr val="FFFEFE">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058385" y="170017"/>
            <a:ext cx="1260814" cy="664484"/>
          </a:xfrm>
          <a:prstGeom prst="rect">
            <a:avLst/>
          </a:prstGeom>
        </p:spPr>
      </p:pic>
      <p:sp>
        <p:nvSpPr>
          <p:cNvPr id="11" name="TextBox 10">
            <a:extLst>
              <a:ext uri="{FF2B5EF4-FFF2-40B4-BE49-F238E27FC236}">
                <a16:creationId xmlns:a16="http://schemas.microsoft.com/office/drawing/2014/main" id="{B6BFAA45-1F91-49C3-8BBF-88804BE5A1C1}"/>
              </a:ext>
            </a:extLst>
          </p:cNvPr>
          <p:cNvSpPr txBox="1"/>
          <p:nvPr/>
        </p:nvSpPr>
        <p:spPr>
          <a:xfrm>
            <a:off x="2873793" y="754302"/>
            <a:ext cx="5976910" cy="658835"/>
          </a:xfrm>
          <a:prstGeom prst="rect">
            <a:avLst/>
          </a:prstGeom>
          <a:noFill/>
        </p:spPr>
        <p:txBody>
          <a:bodyPr wrap="square" rtlCol="0">
            <a:spAutoFit/>
          </a:bodyPr>
          <a:lstStyle/>
          <a:p>
            <a:pPr algn="ctr" defTabSz="1219170">
              <a:lnSpc>
                <a:spcPct val="150000"/>
              </a:lnSpc>
              <a:buClr>
                <a:srgbClr val="000000"/>
              </a:buClr>
            </a:pP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Hôm qua em đã làm những việc gì?</a:t>
            </a: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2" name="Picture 11">
            <a:extLst>
              <a:ext uri="{FF2B5EF4-FFF2-40B4-BE49-F238E27FC236}">
                <a16:creationId xmlns:a16="http://schemas.microsoft.com/office/drawing/2014/main" id="{91399A9C-949B-4B52-B803-BFD55371C6AA}"/>
              </a:ext>
            </a:extLst>
          </p:cNvPr>
          <p:cNvPicPr>
            <a:picLocks noChangeAspect="1"/>
          </p:cNvPicPr>
          <p:nvPr/>
        </p:nvPicPr>
        <p:blipFill>
          <a:blip r:embed="rId6"/>
          <a:stretch>
            <a:fillRect/>
          </a:stretch>
        </p:blipFill>
        <p:spPr>
          <a:xfrm>
            <a:off x="2873792" y="1806886"/>
            <a:ext cx="8623462" cy="4296812"/>
          </a:xfrm>
          <a:prstGeom prst="rect">
            <a:avLst/>
          </a:prstGeom>
        </p:spPr>
      </p:pic>
    </p:spTree>
    <p:extLst>
      <p:ext uri="{BB962C8B-B14F-4D97-AF65-F5344CB8AC3E}">
        <p14:creationId xmlns:p14="http://schemas.microsoft.com/office/powerpoint/2010/main" val="352163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0"/>
            <a:ext cx="5797118"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0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40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40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vui</a:t>
            </a:r>
            <a:endPar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461638" y="1148090"/>
            <a:ext cx="11008311"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algn="just"/>
            <a:r>
              <a:rPr lang="vi-VN" sz="280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800">
                <a:solidFill>
                  <a:prstClr val="black"/>
                </a:solidFill>
                <a:latin typeface="Arial-Rounded" panose="020B0500000000000000" pitchFamily="34" charset="0"/>
                <a:ea typeface="Arial-Rounded" panose="020B0500000000000000" pitchFamily="34" charset="0"/>
                <a:cs typeface="Arial-Rounded" panose="020B0500000000000000" pitchFamily="34" charset="0"/>
              </a:rPr>
              <a:t>Quanh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ta, mọi vật, mọi người đều làm việc.</a:t>
            </a:r>
          </a:p>
          <a:p>
            <a:pPr lvl="0" algn="just"/>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lvl="0" algn="just"/>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Như mọi vật, mọi người, bé cũng làm việc. Bé làm bài. Bé đi học. Học xong, bé quét nhà, nhặt rau, chơi với em đỡ mẹ. Bé luôn luôn bận rộn, mà lúc nào cũng vui.</a:t>
            </a:r>
          </a:p>
          <a:p>
            <a:pPr lvl="0" algn="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(Theo Tô Hoài)</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Cloud 4">
            <a:extLst>
              <a:ext uri="{FF2B5EF4-FFF2-40B4-BE49-F238E27FC236}">
                <a16:creationId xmlns:a16="http://schemas.microsoft.com/office/drawing/2014/main" id="{46BD69A6-D922-49CA-8944-19A7E77C6509}"/>
              </a:ext>
            </a:extLst>
          </p:cNvPr>
          <p:cNvSpPr/>
          <p:nvPr/>
        </p:nvSpPr>
        <p:spPr>
          <a:xfrm>
            <a:off x="9907480" y="155606"/>
            <a:ext cx="2284520" cy="1127464"/>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Arial"/>
                <a:cs typeface="+mn-cs"/>
              </a:rPr>
              <a:t>Đọc</a:t>
            </a:r>
            <a:r>
              <a:rPr kumimoji="0" lang="en-US" sz="3200" b="0" i="0" u="none" strike="noStrike" kern="1200" cap="none" spc="0" normalizeH="0" baseline="0" noProof="0" dirty="0">
                <a:ln>
                  <a:noFill/>
                </a:ln>
                <a:solidFill>
                  <a:prstClr val="white"/>
                </a:solidFill>
                <a:effectLst/>
                <a:uLnTx/>
                <a:uFillTx/>
                <a:latin typeface="Arial"/>
                <a:cs typeface="+mn-cs"/>
              </a:rPr>
              <a:t> </a:t>
            </a:r>
            <a:r>
              <a:rPr kumimoji="0" lang="en-US" sz="3200" b="0" i="0" u="none" strike="noStrike" kern="1200" cap="none" spc="0" normalizeH="0" baseline="0" noProof="0" dirty="0" err="1">
                <a:ln>
                  <a:noFill/>
                </a:ln>
                <a:solidFill>
                  <a:prstClr val="white"/>
                </a:solidFill>
                <a:effectLst/>
                <a:uLnTx/>
                <a:uFillTx/>
                <a:latin typeface="Arial"/>
                <a:cs typeface="+mn-cs"/>
              </a:rPr>
              <a:t>mẫu</a:t>
            </a:r>
            <a:endParaRPr kumimoji="0" lang="en-US" sz="3200" b="0" i="0" u="none" strike="noStrike" kern="1200" cap="none" spc="0" normalizeH="0" baseline="0" noProof="0" dirty="0">
              <a:ln>
                <a:noFill/>
              </a:ln>
              <a:solidFill>
                <a:prstClr val="white"/>
              </a:solidFill>
              <a:effectLst/>
              <a:uLnTx/>
              <a:uFillTx/>
              <a:latin typeface="Arial"/>
              <a:cs typeface="+mn-cs"/>
            </a:endParaRPr>
          </a:p>
        </p:txBody>
      </p:sp>
      <p:pic>
        <p:nvPicPr>
          <p:cNvPr id="3" name="Audio_ Làm việc thật là vui_HTS">
            <a:hlinkClick r:id="" action="ppaction://media"/>
            <a:extLst>
              <a:ext uri="{FF2B5EF4-FFF2-40B4-BE49-F238E27FC236}">
                <a16:creationId xmlns:a16="http://schemas.microsoft.com/office/drawing/2014/main" id="{1162975B-2225-4FAB-B844-C1BE661625B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421567" y="231975"/>
            <a:ext cx="487363" cy="487363"/>
          </a:xfrm>
          <a:prstGeom prst="rect">
            <a:avLst/>
          </a:prstGeom>
        </p:spPr>
      </p:pic>
    </p:spTree>
    <p:extLst>
      <p:ext uri="{BB962C8B-B14F-4D97-AF65-F5344CB8AC3E}">
        <p14:creationId xmlns:p14="http://schemas.microsoft.com/office/powerpoint/2010/main" val="104041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 presetClass="mediacall" presetSubtype="0" fill="hold" nodeType="withEffect">
                                  <p:stCondLst>
                                    <p:cond delay="0"/>
                                  </p:stCondLst>
                                  <p:childTnLst>
                                    <p:cmd type="call" cmd="playFrom(0.0)">
                                      <p:cBhvr>
                                        <p:cTn id="14" dur="73430" fill="hold"/>
                                        <p:tgtEl>
                                          <p:spTgt spid="3"/>
                                        </p:tgtEl>
                                      </p:cBhvr>
                                    </p:cmd>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bldLst>
      <p:bldP spid="2"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0"/>
            <a:ext cx="5797118" cy="7723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vui</a:t>
            </a:r>
            <a:endPar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628603" y="1261992"/>
            <a:ext cx="11008311" cy="57099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Quanh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 mọi vật, mọi người đều làm việc.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 mọi vật, mọi người, bé cũng làm việc. Bé làm bài. Bé đi học. Học xong, bé quét nhà, nhặt rau, chơi với em đỡ mẹ. Bé luôn luôn bận rộn, mà lúc nào cũng vui.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Tô Hoài)</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CCE33A1B-E360-49E3-B1D3-7A2062A718E5}"/>
              </a:ext>
            </a:extLst>
          </p:cNvPr>
          <p:cNvSpPr/>
          <p:nvPr/>
        </p:nvSpPr>
        <p:spPr>
          <a:xfrm>
            <a:off x="1036080" y="6344953"/>
            <a:ext cx="5948516" cy="575192"/>
          </a:xfrm>
          <a:prstGeom prst="roundRect">
            <a:avLst>
              <a:gd name="adj" fmla="val 16667"/>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Arial-Rounded" panose="020B0500000000000000" pitchFamily="34" charset="0"/>
                <a:ea typeface="Arial-Rounded" panose="020B0500000000000000" pitchFamily="34" charset="0"/>
                <a:cs typeface="Arial-Rounded" panose="020B0500000000000000" pitchFamily="34" charset="0"/>
              </a:rPr>
              <a:t>Bài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2800" dirty="0">
                <a:latin typeface="Arial-Rounded" panose="020B0500000000000000" pitchFamily="34" charset="0"/>
                <a:ea typeface="Arial-Rounded" panose="020B0500000000000000" pitchFamily="34" charset="0"/>
                <a:cs typeface="Arial-Rounded" panose="020B0500000000000000" pitchFamily="34" charset="0"/>
              </a:rPr>
              <a:t> chia </a:t>
            </a:r>
            <a:r>
              <a:rPr lang="en-US" sz="28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mấy</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8" name="Oval 7">
            <a:extLst>
              <a:ext uri="{FF2B5EF4-FFF2-40B4-BE49-F238E27FC236}">
                <a16:creationId xmlns:a16="http://schemas.microsoft.com/office/drawing/2014/main" id="{4F6D8446-1F41-44B0-827A-E1BF895C79FC}"/>
              </a:ext>
            </a:extLst>
          </p:cNvPr>
          <p:cNvSpPr/>
          <p:nvPr/>
        </p:nvSpPr>
        <p:spPr>
          <a:xfrm>
            <a:off x="150681" y="1656675"/>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1</a:t>
            </a:r>
          </a:p>
        </p:txBody>
      </p:sp>
      <p:sp>
        <p:nvSpPr>
          <p:cNvPr id="9" name="Rectangle: Rounded Corners 8">
            <a:extLst>
              <a:ext uri="{FF2B5EF4-FFF2-40B4-BE49-F238E27FC236}">
                <a16:creationId xmlns:a16="http://schemas.microsoft.com/office/drawing/2014/main" id="{7ACDF20F-F52B-4F04-A766-820C16B48146}"/>
              </a:ext>
            </a:extLst>
          </p:cNvPr>
          <p:cNvSpPr/>
          <p:nvPr/>
        </p:nvSpPr>
        <p:spPr>
          <a:xfrm>
            <a:off x="661195" y="1522315"/>
            <a:ext cx="10662632" cy="3400921"/>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446557D3-E54B-4292-A1BF-07FCE8585601}"/>
              </a:ext>
            </a:extLst>
          </p:cNvPr>
          <p:cNvSpPr/>
          <p:nvPr/>
        </p:nvSpPr>
        <p:spPr>
          <a:xfrm>
            <a:off x="661195" y="4974993"/>
            <a:ext cx="10635641" cy="1222560"/>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id="{C116E66B-CCBF-4B58-B26B-944FF7CFFC99}"/>
              </a:ext>
            </a:extLst>
          </p:cNvPr>
          <p:cNvSpPr/>
          <p:nvPr/>
        </p:nvSpPr>
        <p:spPr>
          <a:xfrm>
            <a:off x="235233" y="4634144"/>
            <a:ext cx="452809"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2</a:t>
            </a:r>
          </a:p>
        </p:txBody>
      </p:sp>
    </p:spTree>
    <p:extLst>
      <p:ext uri="{BB962C8B-B14F-4D97-AF65-F5344CB8AC3E}">
        <p14:creationId xmlns:p14="http://schemas.microsoft.com/office/powerpoint/2010/main" val="85391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7"/>
          <p:cNvPicPr>
            <a:picLocks noChangeAspect="1"/>
          </p:cNvPicPr>
          <p:nvPr/>
        </p:nvPicPr>
        <p:blipFill>
          <a:blip r:embed="rId12"/>
          <a:stretch>
            <a:fillRect/>
          </a:stretch>
        </p:blipFill>
        <p:spPr>
          <a:xfrm>
            <a:off x="-14605" y="5208270"/>
            <a:ext cx="12197080" cy="1725295"/>
          </a:xfrm>
          <a:prstGeom prst="rect">
            <a:avLst/>
          </a:prstGeom>
        </p:spPr>
      </p:pic>
      <p:grpSp>
        <p:nvGrpSpPr>
          <p:cNvPr id="7170" name="组合 490"/>
          <p:cNvGrpSpPr/>
          <p:nvPr/>
        </p:nvGrpSpPr>
        <p:grpSpPr>
          <a:xfrm>
            <a:off x="4000254" y="1509183"/>
            <a:ext cx="742949" cy="742951"/>
            <a:chOff x="1206500" y="6161088"/>
            <a:chExt cx="1466850" cy="1465261"/>
          </a:xfrm>
        </p:grpSpPr>
        <p:sp>
          <p:nvSpPr>
            <p:cNvPr id="379" name="Freeform 328"/>
            <p:cNvSpPr>
              <a:spLocks noEditPoints="1"/>
            </p:cNvSpPr>
            <p:nvPr/>
          </p:nvSpPr>
          <p:spPr bwMode="auto">
            <a:xfrm>
              <a:off x="1244112" y="6233254"/>
              <a:ext cx="1429238" cy="1393095"/>
            </a:xfrm>
            <a:custGeom>
              <a:avLst/>
              <a:gdLst>
                <a:gd name="T0" fmla="*/ 373 w 381"/>
                <a:gd name="T1" fmla="*/ 253 h 370"/>
                <a:gd name="T2" fmla="*/ 195 w 381"/>
                <a:gd name="T3" fmla="*/ 0 h 370"/>
                <a:gd name="T4" fmla="*/ 116 w 381"/>
                <a:gd name="T5" fmla="*/ 39 h 370"/>
                <a:gd name="T6" fmla="*/ 28 w 381"/>
                <a:gd name="T7" fmla="*/ 200 h 370"/>
                <a:gd name="T8" fmla="*/ 7 w 381"/>
                <a:gd name="T9" fmla="*/ 269 h 370"/>
                <a:gd name="T10" fmla="*/ 41 w 381"/>
                <a:gd name="T11" fmla="*/ 357 h 370"/>
                <a:gd name="T12" fmla="*/ 103 w 381"/>
                <a:gd name="T13" fmla="*/ 312 h 370"/>
                <a:gd name="T14" fmla="*/ 198 w 381"/>
                <a:gd name="T15" fmla="*/ 181 h 370"/>
                <a:gd name="T16" fmla="*/ 324 w 381"/>
                <a:gd name="T17" fmla="*/ 334 h 370"/>
                <a:gd name="T18" fmla="*/ 373 w 381"/>
                <a:gd name="T19" fmla="*/ 253 h 370"/>
                <a:gd name="T20" fmla="*/ 217 w 381"/>
                <a:gd name="T21" fmla="*/ 143 h 370"/>
                <a:gd name="T22" fmla="*/ 143 w 381"/>
                <a:gd name="T23" fmla="*/ 130 h 370"/>
                <a:gd name="T24" fmla="*/ 138 w 381"/>
                <a:gd name="T25" fmla="*/ 107 h 370"/>
                <a:gd name="T26" fmla="*/ 199 w 381"/>
                <a:gd name="T27" fmla="*/ 75 h 370"/>
                <a:gd name="T28" fmla="*/ 217 w 381"/>
                <a:gd name="T29" fmla="*/ 14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1" h="370">
                  <a:moveTo>
                    <a:pt x="373" y="253"/>
                  </a:moveTo>
                  <a:cubicBezTo>
                    <a:pt x="353" y="167"/>
                    <a:pt x="307" y="0"/>
                    <a:pt x="195" y="0"/>
                  </a:cubicBezTo>
                  <a:cubicBezTo>
                    <a:pt x="164" y="0"/>
                    <a:pt x="137" y="17"/>
                    <a:pt x="116" y="39"/>
                  </a:cubicBezTo>
                  <a:cubicBezTo>
                    <a:pt x="74" y="83"/>
                    <a:pt x="47" y="143"/>
                    <a:pt x="28" y="200"/>
                  </a:cubicBezTo>
                  <a:cubicBezTo>
                    <a:pt x="22" y="218"/>
                    <a:pt x="12" y="243"/>
                    <a:pt x="7" y="269"/>
                  </a:cubicBezTo>
                  <a:cubicBezTo>
                    <a:pt x="0" y="305"/>
                    <a:pt x="3" y="342"/>
                    <a:pt x="41" y="357"/>
                  </a:cubicBezTo>
                  <a:cubicBezTo>
                    <a:pt x="74" y="370"/>
                    <a:pt x="96" y="340"/>
                    <a:pt x="103" y="312"/>
                  </a:cubicBezTo>
                  <a:cubicBezTo>
                    <a:pt x="129" y="208"/>
                    <a:pt x="146" y="189"/>
                    <a:pt x="198" y="181"/>
                  </a:cubicBezTo>
                  <a:cubicBezTo>
                    <a:pt x="292" y="165"/>
                    <a:pt x="242" y="326"/>
                    <a:pt x="324" y="334"/>
                  </a:cubicBezTo>
                  <a:cubicBezTo>
                    <a:pt x="367" y="338"/>
                    <a:pt x="381" y="287"/>
                    <a:pt x="373" y="253"/>
                  </a:cubicBezTo>
                  <a:moveTo>
                    <a:pt x="217" y="143"/>
                  </a:moveTo>
                  <a:cubicBezTo>
                    <a:pt x="197" y="146"/>
                    <a:pt x="155" y="148"/>
                    <a:pt x="143" y="130"/>
                  </a:cubicBezTo>
                  <a:cubicBezTo>
                    <a:pt x="137" y="121"/>
                    <a:pt x="136" y="114"/>
                    <a:pt x="138" y="107"/>
                  </a:cubicBezTo>
                  <a:cubicBezTo>
                    <a:pt x="145" y="87"/>
                    <a:pt x="181" y="74"/>
                    <a:pt x="199" y="75"/>
                  </a:cubicBezTo>
                  <a:cubicBezTo>
                    <a:pt x="238" y="78"/>
                    <a:pt x="270" y="136"/>
                    <a:pt x="217" y="143"/>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0" name="Freeform 329"/>
            <p:cNvSpPr/>
            <p:nvPr/>
          </p:nvSpPr>
          <p:spPr bwMode="auto">
            <a:xfrm>
              <a:off x="1266053" y="7403578"/>
              <a:ext cx="316563" cy="150605"/>
            </a:xfrm>
            <a:custGeom>
              <a:avLst/>
              <a:gdLst>
                <a:gd name="T0" fmla="*/ 84 w 84"/>
                <a:gd name="T1" fmla="*/ 0 h 40"/>
                <a:gd name="T2" fmla="*/ 0 w 84"/>
                <a:gd name="T3" fmla="*/ 5 h 40"/>
                <a:gd name="T4" fmla="*/ 10 w 84"/>
                <a:gd name="T5" fmla="*/ 27 h 40"/>
                <a:gd name="T6" fmla="*/ 40 w 84"/>
                <a:gd name="T7" fmla="*/ 40 h 40"/>
                <a:gd name="T8" fmla="*/ 47 w 84"/>
                <a:gd name="T9" fmla="*/ 39 h 40"/>
                <a:gd name="T10" fmla="*/ 84 w 84"/>
                <a:gd name="T11" fmla="*/ 0 h 40"/>
              </a:gdLst>
              <a:ahLst/>
              <a:cxnLst>
                <a:cxn ang="0">
                  <a:pos x="T0" y="T1"/>
                </a:cxn>
                <a:cxn ang="0">
                  <a:pos x="T2" y="T3"/>
                </a:cxn>
                <a:cxn ang="0">
                  <a:pos x="T4" y="T5"/>
                </a:cxn>
                <a:cxn ang="0">
                  <a:pos x="T6" y="T7"/>
                </a:cxn>
                <a:cxn ang="0">
                  <a:pos x="T8" y="T9"/>
                </a:cxn>
                <a:cxn ang="0">
                  <a:pos x="T10" y="T11"/>
                </a:cxn>
              </a:cxnLst>
              <a:rect l="0" t="0" r="r" b="b"/>
              <a:pathLst>
                <a:path w="84" h="40">
                  <a:moveTo>
                    <a:pt x="84" y="0"/>
                  </a:moveTo>
                  <a:cubicBezTo>
                    <a:pt x="56" y="3"/>
                    <a:pt x="28" y="4"/>
                    <a:pt x="0" y="5"/>
                  </a:cubicBezTo>
                  <a:cubicBezTo>
                    <a:pt x="2" y="13"/>
                    <a:pt x="5" y="21"/>
                    <a:pt x="10" y="27"/>
                  </a:cubicBezTo>
                  <a:cubicBezTo>
                    <a:pt x="18" y="34"/>
                    <a:pt x="29" y="40"/>
                    <a:pt x="40" y="40"/>
                  </a:cubicBezTo>
                  <a:cubicBezTo>
                    <a:pt x="42" y="40"/>
                    <a:pt x="45" y="40"/>
                    <a:pt x="47" y="39"/>
                  </a:cubicBezTo>
                  <a:cubicBezTo>
                    <a:pt x="68" y="34"/>
                    <a:pt x="78" y="18"/>
                    <a:pt x="84"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83" name="Freeform 332"/>
            <p:cNvSpPr>
              <a:spLocks noEditPoints="1"/>
            </p:cNvSpPr>
            <p:nvPr/>
          </p:nvSpPr>
          <p:spPr bwMode="auto">
            <a:xfrm>
              <a:off x="2351089" y="7151688"/>
              <a:ext cx="300036" cy="338139"/>
            </a:xfrm>
            <a:custGeom>
              <a:avLst/>
              <a:gdLst>
                <a:gd name="T0" fmla="*/ 2147483646 w 80"/>
                <a:gd name="T1" fmla="*/ 2147483646 h 90"/>
                <a:gd name="T2" fmla="*/ 2147483646 w 80"/>
                <a:gd name="T3" fmla="*/ 2147483646 h 90"/>
                <a:gd name="T4" fmla="*/ 2147483646 w 80"/>
                <a:gd name="T5" fmla="*/ 2147483646 h 90"/>
                <a:gd name="T6" fmla="*/ 2147483646 w 80"/>
                <a:gd name="T7" fmla="*/ 2147483646 h 90"/>
                <a:gd name="T8" fmla="*/ 2147483646 w 80"/>
                <a:gd name="T9" fmla="*/ 2147483646 h 90"/>
                <a:gd name="T10" fmla="*/ 2147483646 w 80"/>
                <a:gd name="T11" fmla="*/ 2147483646 h 90"/>
                <a:gd name="T12" fmla="*/ 0 w 80"/>
                <a:gd name="T13" fmla="*/ 2147483646 h 90"/>
                <a:gd name="T14" fmla="*/ 2147483646 w 80"/>
                <a:gd name="T15" fmla="*/ 2147483646 h 90"/>
                <a:gd name="T16" fmla="*/ 0 w 80"/>
                <a:gd name="T17" fmla="*/ 2147483646 h 90"/>
                <a:gd name="T18" fmla="*/ 0 w 80"/>
                <a:gd name="T19" fmla="*/ 2147483646 h 90"/>
                <a:gd name="T20" fmla="*/ 2147483646 w 80"/>
                <a:gd name="T21" fmla="*/ 0 h 90"/>
                <a:gd name="T22" fmla="*/ 2147483646 w 80"/>
                <a:gd name="T23" fmla="*/ 2147483646 h 90"/>
                <a:gd name="T24" fmla="*/ 2147483646 w 80"/>
                <a:gd name="T25" fmla="*/ 2147483646 h 90"/>
                <a:gd name="T26" fmla="*/ 2147483646 w 80"/>
                <a:gd name="T27" fmla="*/ 2147483646 h 90"/>
                <a:gd name="T28" fmla="*/ 2147483646 w 80"/>
                <a:gd name="T29" fmla="*/ 0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90">
                  <a:moveTo>
                    <a:pt x="28" y="90"/>
                  </a:moveTo>
                  <a:cubicBezTo>
                    <a:pt x="28" y="90"/>
                    <a:pt x="29" y="90"/>
                    <a:pt x="29" y="90"/>
                  </a:cubicBezTo>
                  <a:cubicBezTo>
                    <a:pt x="29" y="90"/>
                    <a:pt x="28" y="90"/>
                    <a:pt x="28" y="90"/>
                  </a:cubicBezTo>
                  <a:moveTo>
                    <a:pt x="28" y="90"/>
                  </a:moveTo>
                  <a:cubicBezTo>
                    <a:pt x="28" y="90"/>
                    <a:pt x="28" y="90"/>
                    <a:pt x="28" y="90"/>
                  </a:cubicBezTo>
                  <a:cubicBezTo>
                    <a:pt x="28" y="90"/>
                    <a:pt x="28" y="90"/>
                    <a:pt x="28" y="90"/>
                  </a:cubicBezTo>
                  <a:moveTo>
                    <a:pt x="0" y="77"/>
                  </a:moveTo>
                  <a:cubicBezTo>
                    <a:pt x="7" y="84"/>
                    <a:pt x="16" y="89"/>
                    <a:pt x="28" y="90"/>
                  </a:cubicBezTo>
                  <a:cubicBezTo>
                    <a:pt x="16" y="89"/>
                    <a:pt x="7" y="84"/>
                    <a:pt x="0" y="77"/>
                  </a:cubicBezTo>
                  <a:cubicBezTo>
                    <a:pt x="0" y="77"/>
                    <a:pt x="0" y="77"/>
                    <a:pt x="0" y="77"/>
                  </a:cubicBezTo>
                  <a:moveTo>
                    <a:pt x="76" y="0"/>
                  </a:moveTo>
                  <a:cubicBezTo>
                    <a:pt x="77" y="3"/>
                    <a:pt x="78" y="6"/>
                    <a:pt x="78" y="9"/>
                  </a:cubicBezTo>
                  <a:cubicBezTo>
                    <a:pt x="80" y="15"/>
                    <a:pt x="80" y="21"/>
                    <a:pt x="80" y="28"/>
                  </a:cubicBezTo>
                  <a:cubicBezTo>
                    <a:pt x="80" y="21"/>
                    <a:pt x="80" y="15"/>
                    <a:pt x="78" y="9"/>
                  </a:cubicBezTo>
                  <a:cubicBezTo>
                    <a:pt x="78" y="6"/>
                    <a:pt x="77" y="3"/>
                    <a:pt x="76" y="0"/>
                  </a:cubicBezTo>
                </a:path>
              </a:pathLst>
            </a:custGeom>
            <a:solidFill>
              <a:srgbClr val="F5A3B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4" name="Freeform 333"/>
            <p:cNvSpPr>
              <a:spLocks noEditPoints="1"/>
            </p:cNvSpPr>
            <p:nvPr/>
          </p:nvSpPr>
          <p:spPr bwMode="auto">
            <a:xfrm>
              <a:off x="2265892" y="7099232"/>
              <a:ext cx="385519" cy="389063"/>
            </a:xfrm>
            <a:custGeom>
              <a:avLst/>
              <a:gdLst>
                <a:gd name="T0" fmla="*/ 49 w 103"/>
                <a:gd name="T1" fmla="*/ 39 h 104"/>
                <a:gd name="T2" fmla="*/ 47 w 103"/>
                <a:gd name="T3" fmla="*/ 37 h 104"/>
                <a:gd name="T4" fmla="*/ 46 w 103"/>
                <a:gd name="T5" fmla="*/ 32 h 104"/>
                <a:gd name="T6" fmla="*/ 48 w 103"/>
                <a:gd name="T7" fmla="*/ 30 h 104"/>
                <a:gd name="T8" fmla="*/ 48 w 103"/>
                <a:gd name="T9" fmla="*/ 30 h 104"/>
                <a:gd name="T10" fmla="*/ 50 w 103"/>
                <a:gd name="T11" fmla="*/ 31 h 104"/>
                <a:gd name="T12" fmla="*/ 51 w 103"/>
                <a:gd name="T13" fmla="*/ 36 h 104"/>
                <a:gd name="T14" fmla="*/ 49 w 103"/>
                <a:gd name="T15" fmla="*/ 39 h 104"/>
                <a:gd name="T16" fmla="*/ 49 w 103"/>
                <a:gd name="T17" fmla="*/ 39 h 104"/>
                <a:gd name="T18" fmla="*/ 89 w 103"/>
                <a:gd name="T19" fmla="*/ 4 h 104"/>
                <a:gd name="T20" fmla="*/ 0 w 103"/>
                <a:gd name="T21" fmla="*/ 45 h 104"/>
                <a:gd name="T22" fmla="*/ 16 w 103"/>
                <a:gd name="T23" fmla="*/ 84 h 104"/>
                <a:gd name="T24" fmla="*/ 45 w 103"/>
                <a:gd name="T25" fmla="*/ 94 h 104"/>
                <a:gd name="T26" fmla="*/ 92 w 103"/>
                <a:gd name="T27" fmla="*/ 45 h 104"/>
                <a:gd name="T28" fmla="*/ 89 w 103"/>
                <a:gd name="T29" fmla="*/ 4 h 104"/>
                <a:gd name="T30" fmla="*/ 96 w 103"/>
                <a:gd name="T31" fmla="*/ 0 h 104"/>
                <a:gd name="T32" fmla="*/ 90 w 103"/>
                <a:gd name="T33" fmla="*/ 3 h 104"/>
                <a:gd name="T34" fmla="*/ 88 w 103"/>
                <a:gd name="T35" fmla="*/ 65 h 104"/>
                <a:gd name="T36" fmla="*/ 46 w 103"/>
                <a:gd name="T37" fmla="*/ 97 h 104"/>
                <a:gd name="T38" fmla="*/ 34 w 103"/>
                <a:gd name="T39" fmla="*/ 95 h 104"/>
                <a:gd name="T40" fmla="*/ 23 w 103"/>
                <a:gd name="T41" fmla="*/ 91 h 104"/>
                <a:gd name="T42" fmla="*/ 51 w 103"/>
                <a:gd name="T43" fmla="*/ 104 h 104"/>
                <a:gd name="T44" fmla="*/ 51 w 103"/>
                <a:gd name="T45" fmla="*/ 104 h 104"/>
                <a:gd name="T46" fmla="*/ 51 w 103"/>
                <a:gd name="T47" fmla="*/ 104 h 104"/>
                <a:gd name="T48" fmla="*/ 51 w 103"/>
                <a:gd name="T49" fmla="*/ 104 h 104"/>
                <a:gd name="T50" fmla="*/ 52 w 103"/>
                <a:gd name="T51" fmla="*/ 104 h 104"/>
                <a:gd name="T52" fmla="*/ 52 w 103"/>
                <a:gd name="T53" fmla="*/ 104 h 104"/>
                <a:gd name="T54" fmla="*/ 57 w 103"/>
                <a:gd name="T55" fmla="*/ 104 h 104"/>
                <a:gd name="T56" fmla="*/ 103 w 103"/>
                <a:gd name="T57" fmla="*/ 42 h 104"/>
                <a:gd name="T58" fmla="*/ 101 w 103"/>
                <a:gd name="T59" fmla="*/ 23 h 104"/>
                <a:gd name="T60" fmla="*/ 99 w 103"/>
                <a:gd name="T61" fmla="*/ 14 h 104"/>
                <a:gd name="T62" fmla="*/ 96 w 103"/>
                <a:gd name="T6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04">
                  <a:moveTo>
                    <a:pt x="49" y="39"/>
                  </a:moveTo>
                  <a:cubicBezTo>
                    <a:pt x="48" y="39"/>
                    <a:pt x="47" y="38"/>
                    <a:pt x="47" y="37"/>
                  </a:cubicBezTo>
                  <a:cubicBezTo>
                    <a:pt x="47" y="37"/>
                    <a:pt x="47" y="35"/>
                    <a:pt x="46" y="32"/>
                  </a:cubicBezTo>
                  <a:cubicBezTo>
                    <a:pt x="46" y="31"/>
                    <a:pt x="47" y="30"/>
                    <a:pt x="48" y="30"/>
                  </a:cubicBezTo>
                  <a:cubicBezTo>
                    <a:pt x="48" y="30"/>
                    <a:pt x="48" y="30"/>
                    <a:pt x="48" y="30"/>
                  </a:cubicBezTo>
                  <a:cubicBezTo>
                    <a:pt x="49" y="30"/>
                    <a:pt x="50" y="30"/>
                    <a:pt x="50" y="31"/>
                  </a:cubicBezTo>
                  <a:cubicBezTo>
                    <a:pt x="51" y="35"/>
                    <a:pt x="51" y="36"/>
                    <a:pt x="51" y="36"/>
                  </a:cubicBezTo>
                  <a:cubicBezTo>
                    <a:pt x="51" y="37"/>
                    <a:pt x="50" y="38"/>
                    <a:pt x="49" y="39"/>
                  </a:cubicBezTo>
                  <a:cubicBezTo>
                    <a:pt x="49" y="39"/>
                    <a:pt x="49" y="39"/>
                    <a:pt x="49" y="39"/>
                  </a:cubicBezTo>
                  <a:moveTo>
                    <a:pt x="89" y="4"/>
                  </a:moveTo>
                  <a:cubicBezTo>
                    <a:pt x="61" y="20"/>
                    <a:pt x="31" y="34"/>
                    <a:pt x="0" y="45"/>
                  </a:cubicBezTo>
                  <a:cubicBezTo>
                    <a:pt x="4" y="59"/>
                    <a:pt x="9" y="73"/>
                    <a:pt x="16" y="84"/>
                  </a:cubicBezTo>
                  <a:cubicBezTo>
                    <a:pt x="25" y="91"/>
                    <a:pt x="35" y="94"/>
                    <a:pt x="45" y="94"/>
                  </a:cubicBezTo>
                  <a:cubicBezTo>
                    <a:pt x="68" y="94"/>
                    <a:pt x="90" y="76"/>
                    <a:pt x="92" y="45"/>
                  </a:cubicBezTo>
                  <a:cubicBezTo>
                    <a:pt x="94" y="32"/>
                    <a:pt x="92" y="18"/>
                    <a:pt x="89" y="4"/>
                  </a:cubicBezTo>
                  <a:moveTo>
                    <a:pt x="96" y="0"/>
                  </a:moveTo>
                  <a:cubicBezTo>
                    <a:pt x="94" y="1"/>
                    <a:pt x="92" y="2"/>
                    <a:pt x="90" y="3"/>
                  </a:cubicBezTo>
                  <a:cubicBezTo>
                    <a:pt x="95" y="24"/>
                    <a:pt x="97" y="45"/>
                    <a:pt x="88" y="65"/>
                  </a:cubicBezTo>
                  <a:cubicBezTo>
                    <a:pt x="80" y="83"/>
                    <a:pt x="65" y="97"/>
                    <a:pt x="46" y="97"/>
                  </a:cubicBezTo>
                  <a:cubicBezTo>
                    <a:pt x="42" y="97"/>
                    <a:pt x="38" y="96"/>
                    <a:pt x="34" y="95"/>
                  </a:cubicBezTo>
                  <a:cubicBezTo>
                    <a:pt x="30" y="94"/>
                    <a:pt x="26" y="93"/>
                    <a:pt x="23" y="91"/>
                  </a:cubicBezTo>
                  <a:cubicBezTo>
                    <a:pt x="30" y="98"/>
                    <a:pt x="39" y="103"/>
                    <a:pt x="51" y="104"/>
                  </a:cubicBezTo>
                  <a:cubicBezTo>
                    <a:pt x="51" y="104"/>
                    <a:pt x="51" y="104"/>
                    <a:pt x="51" y="104"/>
                  </a:cubicBezTo>
                  <a:cubicBezTo>
                    <a:pt x="51" y="104"/>
                    <a:pt x="51" y="104"/>
                    <a:pt x="51" y="104"/>
                  </a:cubicBezTo>
                  <a:cubicBezTo>
                    <a:pt x="51" y="104"/>
                    <a:pt x="51" y="104"/>
                    <a:pt x="51" y="104"/>
                  </a:cubicBezTo>
                  <a:cubicBezTo>
                    <a:pt x="51" y="104"/>
                    <a:pt x="52" y="104"/>
                    <a:pt x="52" y="104"/>
                  </a:cubicBezTo>
                  <a:cubicBezTo>
                    <a:pt x="52" y="104"/>
                    <a:pt x="52" y="104"/>
                    <a:pt x="52" y="104"/>
                  </a:cubicBezTo>
                  <a:cubicBezTo>
                    <a:pt x="53" y="104"/>
                    <a:pt x="55" y="104"/>
                    <a:pt x="57" y="104"/>
                  </a:cubicBezTo>
                  <a:cubicBezTo>
                    <a:pt x="89" y="104"/>
                    <a:pt x="103" y="72"/>
                    <a:pt x="103" y="42"/>
                  </a:cubicBezTo>
                  <a:cubicBezTo>
                    <a:pt x="103" y="35"/>
                    <a:pt x="103" y="29"/>
                    <a:pt x="101" y="23"/>
                  </a:cubicBezTo>
                  <a:cubicBezTo>
                    <a:pt x="101" y="20"/>
                    <a:pt x="100" y="17"/>
                    <a:pt x="99" y="14"/>
                  </a:cubicBezTo>
                  <a:cubicBezTo>
                    <a:pt x="98" y="10"/>
                    <a:pt x="97" y="5"/>
                    <a:pt x="9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5" name="Freeform 334"/>
            <p:cNvSpPr/>
            <p:nvPr/>
          </p:nvSpPr>
          <p:spPr bwMode="auto">
            <a:xfrm>
              <a:off x="1206500" y="6161088"/>
              <a:ext cx="1438642" cy="1418196"/>
            </a:xfrm>
            <a:custGeom>
              <a:avLst/>
              <a:gdLst>
                <a:gd name="T0" fmla="*/ 8 w 383"/>
                <a:gd name="T1" fmla="*/ 278 h 377"/>
                <a:gd name="T2" fmla="*/ 91 w 383"/>
                <a:gd name="T3" fmla="*/ 81 h 377"/>
                <a:gd name="T4" fmla="*/ 224 w 383"/>
                <a:gd name="T5" fmla="*/ 15 h 377"/>
                <a:gd name="T6" fmla="*/ 352 w 383"/>
                <a:gd name="T7" fmla="*/ 189 h 377"/>
                <a:gd name="T8" fmla="*/ 374 w 383"/>
                <a:gd name="T9" fmla="*/ 294 h 377"/>
                <a:gd name="T10" fmla="*/ 289 w 383"/>
                <a:gd name="T11" fmla="*/ 323 h 377"/>
                <a:gd name="T12" fmla="*/ 220 w 383"/>
                <a:gd name="T13" fmla="*/ 190 h 377"/>
                <a:gd name="T14" fmla="*/ 126 w 383"/>
                <a:gd name="T15" fmla="*/ 247 h 377"/>
                <a:gd name="T16" fmla="*/ 111 w 383"/>
                <a:gd name="T17" fmla="*/ 291 h 377"/>
                <a:gd name="T18" fmla="*/ 63 w 383"/>
                <a:gd name="T19" fmla="*/ 369 h 377"/>
                <a:gd name="T20" fmla="*/ 14 w 383"/>
                <a:gd name="T21" fmla="*/ 343 h 377"/>
                <a:gd name="T22" fmla="*/ 8 w 383"/>
                <a:gd name="T23" fmla="*/ 278 h 377"/>
                <a:gd name="T24" fmla="*/ 7 w 383"/>
                <a:gd name="T25" fmla="*/ 280 h 377"/>
                <a:gd name="T26" fmla="*/ 62 w 383"/>
                <a:gd name="T27" fmla="*/ 371 h 377"/>
                <a:gd name="T28" fmla="*/ 106 w 383"/>
                <a:gd name="T29" fmla="*/ 314 h 377"/>
                <a:gd name="T30" fmla="*/ 175 w 383"/>
                <a:gd name="T31" fmla="*/ 197 h 377"/>
                <a:gd name="T32" fmla="*/ 246 w 383"/>
                <a:gd name="T33" fmla="*/ 210 h 377"/>
                <a:gd name="T34" fmla="*/ 316 w 383"/>
                <a:gd name="T35" fmla="*/ 344 h 377"/>
                <a:gd name="T36" fmla="*/ 370 w 383"/>
                <a:gd name="T37" fmla="*/ 314 h 377"/>
                <a:gd name="T38" fmla="*/ 365 w 383"/>
                <a:gd name="T39" fmla="*/ 225 h 377"/>
                <a:gd name="T40" fmla="*/ 200 w 383"/>
                <a:gd name="T41" fmla="*/ 9 h 377"/>
                <a:gd name="T42" fmla="*/ 73 w 383"/>
                <a:gd name="T43" fmla="*/ 108 h 377"/>
                <a:gd name="T44" fmla="*/ 7 w 383"/>
                <a:gd name="T45" fmla="*/ 280 h 377"/>
                <a:gd name="T46" fmla="*/ 8 w 383"/>
                <a:gd name="T47" fmla="*/ 27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3" h="377">
                  <a:moveTo>
                    <a:pt x="8" y="278"/>
                  </a:moveTo>
                  <a:cubicBezTo>
                    <a:pt x="23" y="210"/>
                    <a:pt x="51" y="137"/>
                    <a:pt x="91" y="81"/>
                  </a:cubicBezTo>
                  <a:cubicBezTo>
                    <a:pt x="122" y="36"/>
                    <a:pt x="167" y="0"/>
                    <a:pt x="224" y="15"/>
                  </a:cubicBezTo>
                  <a:cubicBezTo>
                    <a:pt x="296" y="35"/>
                    <a:pt x="331" y="125"/>
                    <a:pt x="352" y="189"/>
                  </a:cubicBezTo>
                  <a:cubicBezTo>
                    <a:pt x="363" y="221"/>
                    <a:pt x="377" y="260"/>
                    <a:pt x="374" y="294"/>
                  </a:cubicBezTo>
                  <a:cubicBezTo>
                    <a:pt x="370" y="343"/>
                    <a:pt x="317" y="360"/>
                    <a:pt x="289" y="323"/>
                  </a:cubicBezTo>
                  <a:cubicBezTo>
                    <a:pt x="261" y="287"/>
                    <a:pt x="275" y="201"/>
                    <a:pt x="220" y="190"/>
                  </a:cubicBezTo>
                  <a:cubicBezTo>
                    <a:pt x="177" y="181"/>
                    <a:pt x="142" y="212"/>
                    <a:pt x="126" y="247"/>
                  </a:cubicBezTo>
                  <a:cubicBezTo>
                    <a:pt x="120" y="261"/>
                    <a:pt x="116" y="276"/>
                    <a:pt x="111" y="291"/>
                  </a:cubicBezTo>
                  <a:cubicBezTo>
                    <a:pt x="103" y="321"/>
                    <a:pt x="98" y="360"/>
                    <a:pt x="63" y="369"/>
                  </a:cubicBezTo>
                  <a:cubicBezTo>
                    <a:pt x="44" y="374"/>
                    <a:pt x="23" y="358"/>
                    <a:pt x="14" y="343"/>
                  </a:cubicBezTo>
                  <a:cubicBezTo>
                    <a:pt x="1" y="325"/>
                    <a:pt x="4" y="299"/>
                    <a:pt x="8" y="278"/>
                  </a:cubicBezTo>
                  <a:cubicBezTo>
                    <a:pt x="8" y="279"/>
                    <a:pt x="7" y="280"/>
                    <a:pt x="7" y="280"/>
                  </a:cubicBezTo>
                  <a:cubicBezTo>
                    <a:pt x="0" y="319"/>
                    <a:pt x="9" y="377"/>
                    <a:pt x="62" y="371"/>
                  </a:cubicBezTo>
                  <a:cubicBezTo>
                    <a:pt x="88" y="369"/>
                    <a:pt x="100" y="336"/>
                    <a:pt x="106" y="314"/>
                  </a:cubicBezTo>
                  <a:cubicBezTo>
                    <a:pt x="117" y="271"/>
                    <a:pt x="128" y="214"/>
                    <a:pt x="175" y="197"/>
                  </a:cubicBezTo>
                  <a:cubicBezTo>
                    <a:pt x="200" y="189"/>
                    <a:pt x="229" y="187"/>
                    <a:pt x="246" y="210"/>
                  </a:cubicBezTo>
                  <a:cubicBezTo>
                    <a:pt x="275" y="248"/>
                    <a:pt x="259" y="330"/>
                    <a:pt x="316" y="344"/>
                  </a:cubicBezTo>
                  <a:cubicBezTo>
                    <a:pt x="342" y="351"/>
                    <a:pt x="361" y="335"/>
                    <a:pt x="370" y="314"/>
                  </a:cubicBezTo>
                  <a:cubicBezTo>
                    <a:pt x="383" y="285"/>
                    <a:pt x="372" y="253"/>
                    <a:pt x="365" y="225"/>
                  </a:cubicBezTo>
                  <a:cubicBezTo>
                    <a:pt x="343" y="143"/>
                    <a:pt x="301" y="15"/>
                    <a:pt x="200" y="9"/>
                  </a:cubicBezTo>
                  <a:cubicBezTo>
                    <a:pt x="141" y="6"/>
                    <a:pt x="100" y="63"/>
                    <a:pt x="73" y="108"/>
                  </a:cubicBezTo>
                  <a:cubicBezTo>
                    <a:pt x="42" y="159"/>
                    <a:pt x="20" y="221"/>
                    <a:pt x="7" y="280"/>
                  </a:cubicBezTo>
                  <a:cubicBezTo>
                    <a:pt x="7" y="280"/>
                    <a:pt x="8" y="279"/>
                    <a:pt x="8" y="278"/>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6" name="Freeform 335"/>
            <p:cNvSpPr/>
            <p:nvPr/>
          </p:nvSpPr>
          <p:spPr bwMode="auto">
            <a:xfrm>
              <a:off x="1711122" y="6493674"/>
              <a:ext cx="463876" cy="288659"/>
            </a:xfrm>
            <a:custGeom>
              <a:avLst/>
              <a:gdLst>
                <a:gd name="T0" fmla="*/ 11 w 124"/>
                <a:gd name="T1" fmla="*/ 34 h 77"/>
                <a:gd name="T2" fmla="*/ 80 w 124"/>
                <a:gd name="T3" fmla="*/ 6 h 77"/>
                <a:gd name="T4" fmla="*/ 116 w 124"/>
                <a:gd name="T5" fmla="*/ 41 h 77"/>
                <a:gd name="T6" fmla="*/ 62 w 124"/>
                <a:gd name="T7" fmla="*/ 72 h 77"/>
                <a:gd name="T8" fmla="*/ 11 w 124"/>
                <a:gd name="T9" fmla="*/ 34 h 77"/>
                <a:gd name="T10" fmla="*/ 10 w 124"/>
                <a:gd name="T11" fmla="*/ 36 h 77"/>
                <a:gd name="T12" fmla="*/ 85 w 124"/>
                <a:gd name="T13" fmla="*/ 72 h 77"/>
                <a:gd name="T14" fmla="*/ 118 w 124"/>
                <a:gd name="T15" fmla="*/ 44 h 77"/>
                <a:gd name="T16" fmla="*/ 62 w 124"/>
                <a:gd name="T17" fmla="*/ 3 h 77"/>
                <a:gd name="T18" fmla="*/ 10 w 124"/>
                <a:gd name="T19" fmla="*/ 36 h 77"/>
                <a:gd name="T20" fmla="*/ 11 w 124"/>
                <a:gd name="T21"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77">
                  <a:moveTo>
                    <a:pt x="11" y="34"/>
                  </a:moveTo>
                  <a:cubicBezTo>
                    <a:pt x="20" y="11"/>
                    <a:pt x="57" y="0"/>
                    <a:pt x="80" y="6"/>
                  </a:cubicBezTo>
                  <a:cubicBezTo>
                    <a:pt x="96" y="10"/>
                    <a:pt x="111" y="25"/>
                    <a:pt x="116" y="41"/>
                  </a:cubicBezTo>
                  <a:cubicBezTo>
                    <a:pt x="124" y="71"/>
                    <a:pt x="80" y="72"/>
                    <a:pt x="62" y="72"/>
                  </a:cubicBezTo>
                  <a:cubicBezTo>
                    <a:pt x="40" y="72"/>
                    <a:pt x="4" y="65"/>
                    <a:pt x="11" y="34"/>
                  </a:cubicBezTo>
                  <a:cubicBezTo>
                    <a:pt x="11" y="35"/>
                    <a:pt x="10" y="36"/>
                    <a:pt x="10" y="36"/>
                  </a:cubicBezTo>
                  <a:cubicBezTo>
                    <a:pt x="0" y="77"/>
                    <a:pt x="61" y="75"/>
                    <a:pt x="85" y="72"/>
                  </a:cubicBezTo>
                  <a:cubicBezTo>
                    <a:pt x="102" y="71"/>
                    <a:pt x="118" y="63"/>
                    <a:pt x="118" y="44"/>
                  </a:cubicBezTo>
                  <a:cubicBezTo>
                    <a:pt x="117" y="18"/>
                    <a:pt x="86" y="0"/>
                    <a:pt x="62" y="3"/>
                  </a:cubicBezTo>
                  <a:cubicBezTo>
                    <a:pt x="42" y="5"/>
                    <a:pt x="18" y="16"/>
                    <a:pt x="10" y="36"/>
                  </a:cubicBezTo>
                  <a:cubicBezTo>
                    <a:pt x="10" y="36"/>
                    <a:pt x="11" y="35"/>
                    <a:pt x="11" y="34"/>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7" name="Freeform 336"/>
            <p:cNvSpPr>
              <a:spLocks noEditPoints="1"/>
            </p:cNvSpPr>
            <p:nvPr/>
          </p:nvSpPr>
          <p:spPr bwMode="auto">
            <a:xfrm>
              <a:off x="1397693" y="6355619"/>
              <a:ext cx="1040586" cy="859703"/>
            </a:xfrm>
            <a:custGeom>
              <a:avLst/>
              <a:gdLst>
                <a:gd name="T0" fmla="*/ 1 w 277"/>
                <a:gd name="T1" fmla="*/ 226 h 228"/>
                <a:gd name="T2" fmla="*/ 4 w 277"/>
                <a:gd name="T3" fmla="*/ 227 h 228"/>
                <a:gd name="T4" fmla="*/ 8 w 277"/>
                <a:gd name="T5" fmla="*/ 205 h 228"/>
                <a:gd name="T6" fmla="*/ 269 w 277"/>
                <a:gd name="T7" fmla="*/ 190 h 228"/>
                <a:gd name="T8" fmla="*/ 275 w 277"/>
                <a:gd name="T9" fmla="*/ 211 h 228"/>
                <a:gd name="T10" fmla="*/ 273 w 277"/>
                <a:gd name="T11" fmla="*/ 189 h 228"/>
                <a:gd name="T12" fmla="*/ 17 w 277"/>
                <a:gd name="T13" fmla="*/ 168 h 228"/>
                <a:gd name="T14" fmla="*/ 13 w 277"/>
                <a:gd name="T15" fmla="*/ 189 h 228"/>
                <a:gd name="T16" fmla="*/ 20 w 277"/>
                <a:gd name="T17" fmla="*/ 166 h 228"/>
                <a:gd name="T18" fmla="*/ 260 w 277"/>
                <a:gd name="T19" fmla="*/ 149 h 228"/>
                <a:gd name="T20" fmla="*/ 266 w 277"/>
                <a:gd name="T21" fmla="*/ 172 h 228"/>
                <a:gd name="T22" fmla="*/ 262 w 277"/>
                <a:gd name="T23" fmla="*/ 150 h 228"/>
                <a:gd name="T24" fmla="*/ 31 w 277"/>
                <a:gd name="T25" fmla="*/ 130 h 228"/>
                <a:gd name="T26" fmla="*/ 26 w 277"/>
                <a:gd name="T27" fmla="*/ 151 h 228"/>
                <a:gd name="T28" fmla="*/ 34 w 277"/>
                <a:gd name="T29" fmla="*/ 129 h 228"/>
                <a:gd name="T30" fmla="*/ 247 w 277"/>
                <a:gd name="T31" fmla="*/ 111 h 228"/>
                <a:gd name="T32" fmla="*/ 254 w 277"/>
                <a:gd name="T33" fmla="*/ 134 h 228"/>
                <a:gd name="T34" fmla="*/ 249 w 277"/>
                <a:gd name="T35" fmla="*/ 112 h 228"/>
                <a:gd name="T36" fmla="*/ 47 w 277"/>
                <a:gd name="T37" fmla="*/ 93 h 228"/>
                <a:gd name="T38" fmla="*/ 40 w 277"/>
                <a:gd name="T39" fmla="*/ 114 h 228"/>
                <a:gd name="T40" fmla="*/ 50 w 277"/>
                <a:gd name="T41" fmla="*/ 92 h 228"/>
                <a:gd name="T42" fmla="*/ 230 w 277"/>
                <a:gd name="T43" fmla="*/ 74 h 228"/>
                <a:gd name="T44" fmla="*/ 238 w 277"/>
                <a:gd name="T45" fmla="*/ 95 h 228"/>
                <a:gd name="T46" fmla="*/ 242 w 277"/>
                <a:gd name="T47" fmla="*/ 94 h 228"/>
                <a:gd name="T48" fmla="*/ 68 w 277"/>
                <a:gd name="T49" fmla="*/ 57 h 228"/>
                <a:gd name="T50" fmla="*/ 57 w 277"/>
                <a:gd name="T51" fmla="*/ 78 h 228"/>
                <a:gd name="T52" fmla="*/ 70 w 277"/>
                <a:gd name="T53" fmla="*/ 60 h 228"/>
                <a:gd name="T54" fmla="*/ 211 w 277"/>
                <a:gd name="T55" fmla="*/ 40 h 228"/>
                <a:gd name="T56" fmla="*/ 220 w 277"/>
                <a:gd name="T57" fmla="*/ 60 h 228"/>
                <a:gd name="T58" fmla="*/ 223 w 277"/>
                <a:gd name="T59" fmla="*/ 58 h 228"/>
                <a:gd name="T60" fmla="*/ 93 w 277"/>
                <a:gd name="T61" fmla="*/ 25 h 228"/>
                <a:gd name="T62" fmla="*/ 78 w 277"/>
                <a:gd name="T63" fmla="*/ 44 h 228"/>
                <a:gd name="T64" fmla="*/ 81 w 277"/>
                <a:gd name="T65" fmla="*/ 44 h 228"/>
                <a:gd name="T66" fmla="*/ 93 w 277"/>
                <a:gd name="T67" fmla="*/ 25 h 228"/>
                <a:gd name="T68" fmla="*/ 181 w 277"/>
                <a:gd name="T69" fmla="*/ 15 h 228"/>
                <a:gd name="T70" fmla="*/ 198 w 277"/>
                <a:gd name="T71" fmla="*/ 29 h 228"/>
                <a:gd name="T72" fmla="*/ 184 w 277"/>
                <a:gd name="T73" fmla="*/ 12 h 228"/>
                <a:gd name="T74" fmla="*/ 125 w 277"/>
                <a:gd name="T75" fmla="*/ 3 h 228"/>
                <a:gd name="T76" fmla="*/ 108 w 277"/>
                <a:gd name="T77" fmla="*/ 16 h 228"/>
                <a:gd name="T78" fmla="*/ 128 w 277"/>
                <a:gd name="T79" fmla="*/ 5 h 228"/>
                <a:gd name="T80" fmla="*/ 145 w 277"/>
                <a:gd name="T81" fmla="*/ 0 h 228"/>
                <a:gd name="T82" fmla="*/ 145 w 277"/>
                <a:gd name="T83" fmla="*/ 4 h 228"/>
                <a:gd name="T84" fmla="*/ 164 w 277"/>
                <a:gd name="T85" fmla="*/ 7 h 228"/>
                <a:gd name="T86" fmla="*/ 165 w 277"/>
                <a:gd name="T87"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7" h="228">
                  <a:moveTo>
                    <a:pt x="8" y="205"/>
                  </a:moveTo>
                  <a:cubicBezTo>
                    <a:pt x="7" y="205"/>
                    <a:pt x="6" y="205"/>
                    <a:pt x="6" y="206"/>
                  </a:cubicBezTo>
                  <a:cubicBezTo>
                    <a:pt x="4" y="213"/>
                    <a:pt x="2" y="220"/>
                    <a:pt x="1" y="226"/>
                  </a:cubicBezTo>
                  <a:cubicBezTo>
                    <a:pt x="0" y="227"/>
                    <a:pt x="1" y="228"/>
                    <a:pt x="2" y="228"/>
                  </a:cubicBezTo>
                  <a:cubicBezTo>
                    <a:pt x="3" y="228"/>
                    <a:pt x="3" y="228"/>
                    <a:pt x="3" y="228"/>
                  </a:cubicBezTo>
                  <a:cubicBezTo>
                    <a:pt x="3" y="228"/>
                    <a:pt x="4" y="227"/>
                    <a:pt x="4" y="227"/>
                  </a:cubicBezTo>
                  <a:cubicBezTo>
                    <a:pt x="6" y="221"/>
                    <a:pt x="8" y="214"/>
                    <a:pt x="10" y="207"/>
                  </a:cubicBezTo>
                  <a:cubicBezTo>
                    <a:pt x="10" y="206"/>
                    <a:pt x="9" y="205"/>
                    <a:pt x="8" y="205"/>
                  </a:cubicBezTo>
                  <a:cubicBezTo>
                    <a:pt x="8" y="205"/>
                    <a:pt x="8" y="205"/>
                    <a:pt x="8" y="205"/>
                  </a:cubicBezTo>
                  <a:moveTo>
                    <a:pt x="271" y="188"/>
                  </a:moveTo>
                  <a:cubicBezTo>
                    <a:pt x="271" y="188"/>
                    <a:pt x="270" y="188"/>
                    <a:pt x="270" y="188"/>
                  </a:cubicBezTo>
                  <a:cubicBezTo>
                    <a:pt x="269" y="188"/>
                    <a:pt x="269" y="189"/>
                    <a:pt x="269" y="190"/>
                  </a:cubicBezTo>
                  <a:cubicBezTo>
                    <a:pt x="269" y="190"/>
                    <a:pt x="269" y="190"/>
                    <a:pt x="269" y="190"/>
                  </a:cubicBezTo>
                  <a:cubicBezTo>
                    <a:pt x="271" y="197"/>
                    <a:pt x="272" y="204"/>
                    <a:pt x="273" y="210"/>
                  </a:cubicBezTo>
                  <a:cubicBezTo>
                    <a:pt x="274" y="210"/>
                    <a:pt x="274" y="211"/>
                    <a:pt x="275" y="211"/>
                  </a:cubicBezTo>
                  <a:cubicBezTo>
                    <a:pt x="276" y="211"/>
                    <a:pt x="276" y="211"/>
                    <a:pt x="276" y="211"/>
                  </a:cubicBezTo>
                  <a:cubicBezTo>
                    <a:pt x="277" y="211"/>
                    <a:pt x="277" y="210"/>
                    <a:pt x="277" y="209"/>
                  </a:cubicBezTo>
                  <a:cubicBezTo>
                    <a:pt x="276" y="203"/>
                    <a:pt x="275" y="196"/>
                    <a:pt x="273" y="189"/>
                  </a:cubicBezTo>
                  <a:cubicBezTo>
                    <a:pt x="273" y="188"/>
                    <a:pt x="272" y="188"/>
                    <a:pt x="271" y="188"/>
                  </a:cubicBezTo>
                  <a:moveTo>
                    <a:pt x="19" y="166"/>
                  </a:moveTo>
                  <a:cubicBezTo>
                    <a:pt x="18" y="166"/>
                    <a:pt x="18" y="167"/>
                    <a:pt x="17" y="168"/>
                  </a:cubicBezTo>
                  <a:cubicBezTo>
                    <a:pt x="15" y="174"/>
                    <a:pt x="13" y="181"/>
                    <a:pt x="11" y="187"/>
                  </a:cubicBezTo>
                  <a:cubicBezTo>
                    <a:pt x="11" y="188"/>
                    <a:pt x="12" y="189"/>
                    <a:pt x="13" y="189"/>
                  </a:cubicBezTo>
                  <a:cubicBezTo>
                    <a:pt x="13" y="189"/>
                    <a:pt x="13" y="189"/>
                    <a:pt x="13" y="189"/>
                  </a:cubicBezTo>
                  <a:cubicBezTo>
                    <a:pt x="14" y="189"/>
                    <a:pt x="15" y="189"/>
                    <a:pt x="15" y="188"/>
                  </a:cubicBezTo>
                  <a:cubicBezTo>
                    <a:pt x="17" y="182"/>
                    <a:pt x="19" y="175"/>
                    <a:pt x="21" y="169"/>
                  </a:cubicBezTo>
                  <a:cubicBezTo>
                    <a:pt x="22" y="168"/>
                    <a:pt x="21" y="167"/>
                    <a:pt x="20" y="166"/>
                  </a:cubicBezTo>
                  <a:cubicBezTo>
                    <a:pt x="20" y="166"/>
                    <a:pt x="20" y="166"/>
                    <a:pt x="19" y="166"/>
                  </a:cubicBezTo>
                  <a:moveTo>
                    <a:pt x="260" y="149"/>
                  </a:moveTo>
                  <a:cubicBezTo>
                    <a:pt x="260" y="149"/>
                    <a:pt x="260" y="149"/>
                    <a:pt x="260" y="149"/>
                  </a:cubicBezTo>
                  <a:cubicBezTo>
                    <a:pt x="259" y="149"/>
                    <a:pt x="258" y="150"/>
                    <a:pt x="258" y="151"/>
                  </a:cubicBezTo>
                  <a:cubicBezTo>
                    <a:pt x="260" y="158"/>
                    <a:pt x="262" y="164"/>
                    <a:pt x="264" y="171"/>
                  </a:cubicBezTo>
                  <a:cubicBezTo>
                    <a:pt x="264" y="172"/>
                    <a:pt x="265" y="172"/>
                    <a:pt x="266" y="172"/>
                  </a:cubicBezTo>
                  <a:cubicBezTo>
                    <a:pt x="266" y="172"/>
                    <a:pt x="266" y="172"/>
                    <a:pt x="266" y="172"/>
                  </a:cubicBezTo>
                  <a:cubicBezTo>
                    <a:pt x="267" y="172"/>
                    <a:pt x="268" y="171"/>
                    <a:pt x="268" y="170"/>
                  </a:cubicBezTo>
                  <a:cubicBezTo>
                    <a:pt x="266" y="163"/>
                    <a:pt x="264" y="157"/>
                    <a:pt x="262" y="150"/>
                  </a:cubicBezTo>
                  <a:cubicBezTo>
                    <a:pt x="262" y="149"/>
                    <a:pt x="261" y="149"/>
                    <a:pt x="260" y="149"/>
                  </a:cubicBezTo>
                  <a:moveTo>
                    <a:pt x="33" y="129"/>
                  </a:moveTo>
                  <a:cubicBezTo>
                    <a:pt x="32" y="129"/>
                    <a:pt x="31" y="129"/>
                    <a:pt x="31" y="130"/>
                  </a:cubicBezTo>
                  <a:cubicBezTo>
                    <a:pt x="29" y="136"/>
                    <a:pt x="26" y="142"/>
                    <a:pt x="24" y="149"/>
                  </a:cubicBezTo>
                  <a:cubicBezTo>
                    <a:pt x="24" y="150"/>
                    <a:pt x="24" y="151"/>
                    <a:pt x="25" y="151"/>
                  </a:cubicBezTo>
                  <a:cubicBezTo>
                    <a:pt x="26" y="151"/>
                    <a:pt x="26" y="151"/>
                    <a:pt x="26" y="151"/>
                  </a:cubicBezTo>
                  <a:cubicBezTo>
                    <a:pt x="27" y="151"/>
                    <a:pt x="27" y="151"/>
                    <a:pt x="28" y="150"/>
                  </a:cubicBezTo>
                  <a:cubicBezTo>
                    <a:pt x="30" y="144"/>
                    <a:pt x="32" y="138"/>
                    <a:pt x="35" y="131"/>
                  </a:cubicBezTo>
                  <a:cubicBezTo>
                    <a:pt x="35" y="130"/>
                    <a:pt x="35" y="129"/>
                    <a:pt x="34" y="129"/>
                  </a:cubicBezTo>
                  <a:cubicBezTo>
                    <a:pt x="33" y="129"/>
                    <a:pt x="33" y="129"/>
                    <a:pt x="33" y="129"/>
                  </a:cubicBezTo>
                  <a:moveTo>
                    <a:pt x="247" y="111"/>
                  </a:moveTo>
                  <a:cubicBezTo>
                    <a:pt x="247" y="111"/>
                    <a:pt x="247" y="111"/>
                    <a:pt x="247" y="111"/>
                  </a:cubicBezTo>
                  <a:cubicBezTo>
                    <a:pt x="246" y="111"/>
                    <a:pt x="245" y="113"/>
                    <a:pt x="246" y="114"/>
                  </a:cubicBezTo>
                  <a:cubicBezTo>
                    <a:pt x="248" y="120"/>
                    <a:pt x="250" y="126"/>
                    <a:pt x="252" y="132"/>
                  </a:cubicBezTo>
                  <a:cubicBezTo>
                    <a:pt x="253" y="133"/>
                    <a:pt x="253" y="134"/>
                    <a:pt x="254" y="134"/>
                  </a:cubicBezTo>
                  <a:cubicBezTo>
                    <a:pt x="255" y="134"/>
                    <a:pt x="255" y="134"/>
                    <a:pt x="255" y="134"/>
                  </a:cubicBezTo>
                  <a:cubicBezTo>
                    <a:pt x="256" y="133"/>
                    <a:pt x="256" y="132"/>
                    <a:pt x="256" y="131"/>
                  </a:cubicBezTo>
                  <a:cubicBezTo>
                    <a:pt x="254" y="125"/>
                    <a:pt x="252" y="118"/>
                    <a:pt x="249" y="112"/>
                  </a:cubicBezTo>
                  <a:cubicBezTo>
                    <a:pt x="249" y="111"/>
                    <a:pt x="248" y="111"/>
                    <a:pt x="247" y="111"/>
                  </a:cubicBezTo>
                  <a:moveTo>
                    <a:pt x="49" y="92"/>
                  </a:moveTo>
                  <a:cubicBezTo>
                    <a:pt x="48" y="92"/>
                    <a:pt x="47" y="92"/>
                    <a:pt x="47" y="93"/>
                  </a:cubicBezTo>
                  <a:cubicBezTo>
                    <a:pt x="44" y="99"/>
                    <a:pt x="41" y="105"/>
                    <a:pt x="39" y="111"/>
                  </a:cubicBezTo>
                  <a:cubicBezTo>
                    <a:pt x="38" y="112"/>
                    <a:pt x="39" y="113"/>
                    <a:pt x="40" y="114"/>
                  </a:cubicBezTo>
                  <a:cubicBezTo>
                    <a:pt x="40" y="114"/>
                    <a:pt x="40" y="114"/>
                    <a:pt x="40" y="114"/>
                  </a:cubicBezTo>
                  <a:cubicBezTo>
                    <a:pt x="41" y="114"/>
                    <a:pt x="42" y="114"/>
                    <a:pt x="42" y="113"/>
                  </a:cubicBezTo>
                  <a:cubicBezTo>
                    <a:pt x="45" y="107"/>
                    <a:pt x="48" y="101"/>
                    <a:pt x="51" y="95"/>
                  </a:cubicBezTo>
                  <a:cubicBezTo>
                    <a:pt x="51" y="94"/>
                    <a:pt x="51" y="93"/>
                    <a:pt x="50" y="92"/>
                  </a:cubicBezTo>
                  <a:cubicBezTo>
                    <a:pt x="49" y="92"/>
                    <a:pt x="49" y="92"/>
                    <a:pt x="49" y="92"/>
                  </a:cubicBezTo>
                  <a:moveTo>
                    <a:pt x="231" y="74"/>
                  </a:moveTo>
                  <a:cubicBezTo>
                    <a:pt x="231" y="74"/>
                    <a:pt x="231" y="74"/>
                    <a:pt x="230" y="74"/>
                  </a:cubicBezTo>
                  <a:cubicBezTo>
                    <a:pt x="229" y="75"/>
                    <a:pt x="229" y="76"/>
                    <a:pt x="230" y="77"/>
                  </a:cubicBezTo>
                  <a:cubicBezTo>
                    <a:pt x="230" y="77"/>
                    <a:pt x="230" y="77"/>
                    <a:pt x="230" y="77"/>
                  </a:cubicBezTo>
                  <a:cubicBezTo>
                    <a:pt x="233" y="83"/>
                    <a:pt x="235" y="89"/>
                    <a:pt x="238" y="95"/>
                  </a:cubicBezTo>
                  <a:cubicBezTo>
                    <a:pt x="238" y="96"/>
                    <a:pt x="239" y="96"/>
                    <a:pt x="240" y="96"/>
                  </a:cubicBezTo>
                  <a:cubicBezTo>
                    <a:pt x="241" y="96"/>
                    <a:pt x="241" y="96"/>
                    <a:pt x="241" y="96"/>
                  </a:cubicBezTo>
                  <a:cubicBezTo>
                    <a:pt x="242" y="96"/>
                    <a:pt x="242" y="95"/>
                    <a:pt x="242" y="94"/>
                  </a:cubicBezTo>
                  <a:cubicBezTo>
                    <a:pt x="239" y="87"/>
                    <a:pt x="236" y="81"/>
                    <a:pt x="233" y="75"/>
                  </a:cubicBezTo>
                  <a:cubicBezTo>
                    <a:pt x="233" y="75"/>
                    <a:pt x="232" y="74"/>
                    <a:pt x="231" y="74"/>
                  </a:cubicBezTo>
                  <a:moveTo>
                    <a:pt x="68" y="57"/>
                  </a:moveTo>
                  <a:cubicBezTo>
                    <a:pt x="68" y="57"/>
                    <a:pt x="67" y="57"/>
                    <a:pt x="67" y="58"/>
                  </a:cubicBezTo>
                  <a:cubicBezTo>
                    <a:pt x="63" y="63"/>
                    <a:pt x="60" y="69"/>
                    <a:pt x="56" y="75"/>
                  </a:cubicBezTo>
                  <a:cubicBezTo>
                    <a:pt x="56" y="76"/>
                    <a:pt x="56" y="77"/>
                    <a:pt x="57" y="78"/>
                  </a:cubicBezTo>
                  <a:cubicBezTo>
                    <a:pt x="58" y="78"/>
                    <a:pt x="58" y="78"/>
                    <a:pt x="58" y="78"/>
                  </a:cubicBezTo>
                  <a:cubicBezTo>
                    <a:pt x="59" y="78"/>
                    <a:pt x="59" y="78"/>
                    <a:pt x="60" y="77"/>
                  </a:cubicBezTo>
                  <a:cubicBezTo>
                    <a:pt x="63" y="71"/>
                    <a:pt x="66" y="65"/>
                    <a:pt x="70" y="60"/>
                  </a:cubicBezTo>
                  <a:cubicBezTo>
                    <a:pt x="70" y="59"/>
                    <a:pt x="70" y="58"/>
                    <a:pt x="69" y="57"/>
                  </a:cubicBezTo>
                  <a:cubicBezTo>
                    <a:pt x="69" y="57"/>
                    <a:pt x="69" y="57"/>
                    <a:pt x="68" y="57"/>
                  </a:cubicBezTo>
                  <a:moveTo>
                    <a:pt x="211" y="40"/>
                  </a:moveTo>
                  <a:cubicBezTo>
                    <a:pt x="210" y="40"/>
                    <a:pt x="210" y="40"/>
                    <a:pt x="209" y="40"/>
                  </a:cubicBezTo>
                  <a:cubicBezTo>
                    <a:pt x="209" y="41"/>
                    <a:pt x="208" y="42"/>
                    <a:pt x="209" y="43"/>
                  </a:cubicBezTo>
                  <a:cubicBezTo>
                    <a:pt x="213" y="48"/>
                    <a:pt x="217" y="54"/>
                    <a:pt x="220" y="60"/>
                  </a:cubicBezTo>
                  <a:cubicBezTo>
                    <a:pt x="220" y="60"/>
                    <a:pt x="221" y="61"/>
                    <a:pt x="222" y="61"/>
                  </a:cubicBezTo>
                  <a:cubicBezTo>
                    <a:pt x="223" y="60"/>
                    <a:pt x="223" y="60"/>
                    <a:pt x="223" y="60"/>
                  </a:cubicBezTo>
                  <a:cubicBezTo>
                    <a:pt x="224" y="60"/>
                    <a:pt x="224" y="59"/>
                    <a:pt x="223" y="58"/>
                  </a:cubicBezTo>
                  <a:cubicBezTo>
                    <a:pt x="220" y="52"/>
                    <a:pt x="216" y="46"/>
                    <a:pt x="212" y="41"/>
                  </a:cubicBezTo>
                  <a:cubicBezTo>
                    <a:pt x="212" y="40"/>
                    <a:pt x="211" y="40"/>
                    <a:pt x="211" y="40"/>
                  </a:cubicBezTo>
                  <a:moveTo>
                    <a:pt x="93" y="25"/>
                  </a:moveTo>
                  <a:cubicBezTo>
                    <a:pt x="92" y="25"/>
                    <a:pt x="92" y="26"/>
                    <a:pt x="91" y="26"/>
                  </a:cubicBezTo>
                  <a:cubicBezTo>
                    <a:pt x="87" y="31"/>
                    <a:pt x="82" y="36"/>
                    <a:pt x="78" y="41"/>
                  </a:cubicBezTo>
                  <a:cubicBezTo>
                    <a:pt x="77" y="42"/>
                    <a:pt x="78" y="43"/>
                    <a:pt x="78" y="44"/>
                  </a:cubicBezTo>
                  <a:cubicBezTo>
                    <a:pt x="79" y="44"/>
                    <a:pt x="79" y="44"/>
                    <a:pt x="80" y="44"/>
                  </a:cubicBezTo>
                  <a:cubicBezTo>
                    <a:pt x="80" y="44"/>
                    <a:pt x="81" y="44"/>
                    <a:pt x="81" y="44"/>
                  </a:cubicBezTo>
                  <a:cubicBezTo>
                    <a:pt x="81" y="44"/>
                    <a:pt x="81" y="44"/>
                    <a:pt x="81" y="44"/>
                  </a:cubicBezTo>
                  <a:cubicBezTo>
                    <a:pt x="85" y="38"/>
                    <a:pt x="90" y="33"/>
                    <a:pt x="94" y="29"/>
                  </a:cubicBezTo>
                  <a:cubicBezTo>
                    <a:pt x="95" y="28"/>
                    <a:pt x="95" y="27"/>
                    <a:pt x="94" y="26"/>
                  </a:cubicBezTo>
                  <a:cubicBezTo>
                    <a:pt x="94" y="26"/>
                    <a:pt x="93" y="25"/>
                    <a:pt x="93" y="25"/>
                  </a:cubicBezTo>
                  <a:moveTo>
                    <a:pt x="182" y="12"/>
                  </a:moveTo>
                  <a:cubicBezTo>
                    <a:pt x="182" y="12"/>
                    <a:pt x="181" y="12"/>
                    <a:pt x="181" y="13"/>
                  </a:cubicBezTo>
                  <a:cubicBezTo>
                    <a:pt x="180" y="14"/>
                    <a:pt x="180" y="15"/>
                    <a:pt x="181" y="15"/>
                  </a:cubicBezTo>
                  <a:cubicBezTo>
                    <a:pt x="187" y="19"/>
                    <a:pt x="192" y="23"/>
                    <a:pt x="196" y="28"/>
                  </a:cubicBezTo>
                  <a:cubicBezTo>
                    <a:pt x="197" y="29"/>
                    <a:pt x="197" y="29"/>
                    <a:pt x="198" y="29"/>
                  </a:cubicBezTo>
                  <a:cubicBezTo>
                    <a:pt x="198" y="29"/>
                    <a:pt x="198" y="29"/>
                    <a:pt x="198" y="29"/>
                  </a:cubicBezTo>
                  <a:cubicBezTo>
                    <a:pt x="198" y="29"/>
                    <a:pt x="199" y="29"/>
                    <a:pt x="199" y="28"/>
                  </a:cubicBezTo>
                  <a:cubicBezTo>
                    <a:pt x="200" y="27"/>
                    <a:pt x="200" y="26"/>
                    <a:pt x="199" y="25"/>
                  </a:cubicBezTo>
                  <a:cubicBezTo>
                    <a:pt x="194" y="20"/>
                    <a:pt x="189" y="16"/>
                    <a:pt x="184" y="12"/>
                  </a:cubicBezTo>
                  <a:cubicBezTo>
                    <a:pt x="183" y="12"/>
                    <a:pt x="183" y="12"/>
                    <a:pt x="182" y="12"/>
                  </a:cubicBezTo>
                  <a:moveTo>
                    <a:pt x="126" y="3"/>
                  </a:moveTo>
                  <a:cubicBezTo>
                    <a:pt x="125" y="3"/>
                    <a:pt x="125" y="3"/>
                    <a:pt x="125" y="3"/>
                  </a:cubicBezTo>
                  <a:cubicBezTo>
                    <a:pt x="119" y="6"/>
                    <a:pt x="113" y="9"/>
                    <a:pt x="107" y="13"/>
                  </a:cubicBezTo>
                  <a:cubicBezTo>
                    <a:pt x="106" y="13"/>
                    <a:pt x="106" y="15"/>
                    <a:pt x="106" y="16"/>
                  </a:cubicBezTo>
                  <a:cubicBezTo>
                    <a:pt x="107" y="16"/>
                    <a:pt x="107" y="16"/>
                    <a:pt x="108" y="16"/>
                  </a:cubicBezTo>
                  <a:cubicBezTo>
                    <a:pt x="108" y="16"/>
                    <a:pt x="109" y="16"/>
                    <a:pt x="109" y="16"/>
                  </a:cubicBezTo>
                  <a:cubicBezTo>
                    <a:pt x="115" y="12"/>
                    <a:pt x="120" y="9"/>
                    <a:pt x="126" y="7"/>
                  </a:cubicBezTo>
                  <a:cubicBezTo>
                    <a:pt x="127" y="7"/>
                    <a:pt x="128" y="6"/>
                    <a:pt x="128" y="5"/>
                  </a:cubicBezTo>
                  <a:cubicBezTo>
                    <a:pt x="127" y="4"/>
                    <a:pt x="127" y="3"/>
                    <a:pt x="126" y="3"/>
                  </a:cubicBezTo>
                  <a:moveTo>
                    <a:pt x="146" y="0"/>
                  </a:moveTo>
                  <a:cubicBezTo>
                    <a:pt x="145" y="0"/>
                    <a:pt x="145" y="0"/>
                    <a:pt x="145" y="0"/>
                  </a:cubicBezTo>
                  <a:cubicBezTo>
                    <a:pt x="144" y="0"/>
                    <a:pt x="143" y="1"/>
                    <a:pt x="143" y="2"/>
                  </a:cubicBezTo>
                  <a:cubicBezTo>
                    <a:pt x="143" y="3"/>
                    <a:pt x="144" y="4"/>
                    <a:pt x="145" y="4"/>
                  </a:cubicBezTo>
                  <a:cubicBezTo>
                    <a:pt x="145" y="4"/>
                    <a:pt x="145" y="4"/>
                    <a:pt x="145" y="4"/>
                  </a:cubicBezTo>
                  <a:cubicBezTo>
                    <a:pt x="145" y="4"/>
                    <a:pt x="145" y="4"/>
                    <a:pt x="145" y="4"/>
                  </a:cubicBezTo>
                  <a:cubicBezTo>
                    <a:pt x="146" y="4"/>
                    <a:pt x="146" y="4"/>
                    <a:pt x="146" y="4"/>
                  </a:cubicBezTo>
                  <a:cubicBezTo>
                    <a:pt x="152" y="4"/>
                    <a:pt x="158" y="5"/>
                    <a:pt x="164" y="7"/>
                  </a:cubicBezTo>
                  <a:cubicBezTo>
                    <a:pt x="165" y="7"/>
                    <a:pt x="165" y="7"/>
                    <a:pt x="165" y="7"/>
                  </a:cubicBezTo>
                  <a:cubicBezTo>
                    <a:pt x="166" y="7"/>
                    <a:pt x="166" y="6"/>
                    <a:pt x="167" y="6"/>
                  </a:cubicBezTo>
                  <a:cubicBezTo>
                    <a:pt x="167" y="4"/>
                    <a:pt x="166" y="3"/>
                    <a:pt x="165" y="3"/>
                  </a:cubicBezTo>
                  <a:cubicBezTo>
                    <a:pt x="159" y="1"/>
                    <a:pt x="153" y="0"/>
                    <a:pt x="14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 name="Text Box 4"/>
          <p:cNvSpPr txBox="1">
            <a:spLocks noChangeArrowheads="1"/>
          </p:cNvSpPr>
          <p:nvPr>
            <p:custDataLst>
              <p:tags r:id="rId1"/>
            </p:custDataLst>
          </p:nvPr>
        </p:nvSpPr>
        <p:spPr bwMode="auto">
          <a:xfrm>
            <a:off x="474980" y="412750"/>
            <a:ext cx="6295390" cy="62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zh-CN" altLang="en-US"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53" name="Line 13"/>
          <p:cNvSpPr>
            <a:spLocks noChangeShapeType="1"/>
          </p:cNvSpPr>
          <p:nvPr>
            <p:custDataLst>
              <p:tags r:id="rId2"/>
            </p:custDataLst>
          </p:nvPr>
        </p:nvSpPr>
        <p:spPr bwMode="auto">
          <a:xfrm>
            <a:off x="4834221" y="1875367"/>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173" name="AutoShape 14"/>
          <p:cNvSpPr/>
          <p:nvPr>
            <p:custDataLst>
              <p:tags r:id="rId3"/>
            </p:custDataLst>
          </p:nvPr>
        </p:nvSpPr>
        <p:spPr>
          <a:xfrm>
            <a:off x="5543304" y="1657350"/>
            <a:ext cx="3467100" cy="448733"/>
          </a:xfrm>
          <a:prstGeom prst="homePlate">
            <a:avLst>
              <a:gd name="adj" fmla="val 137465"/>
            </a:avLst>
          </a:prstGeom>
          <a:noFill/>
          <a:ln w="9525" cap="rnd" cmpd="sng">
            <a:solidFill>
              <a:srgbClr val="808080"/>
            </a:solidFill>
            <a:prstDash val="sysDot"/>
            <a:miter/>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a:t>
            </a: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ích</a:t>
            </a:r>
            <a:r>
              <a:rPr kumimoji="0" lang="en-US" altLang="zh-CN" sz="36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tắc</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Line 13"/>
          <p:cNvSpPr>
            <a:spLocks noChangeShapeType="1"/>
          </p:cNvSpPr>
          <p:nvPr>
            <p:custDataLst>
              <p:tags r:id="rId4"/>
            </p:custDataLst>
          </p:nvPr>
        </p:nvSpPr>
        <p:spPr bwMode="auto">
          <a:xfrm>
            <a:off x="5168654" y="2925234"/>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AutoShape 14"/>
          <p:cNvSpPr>
            <a:spLocks noChangeArrowheads="1"/>
          </p:cNvSpPr>
          <p:nvPr>
            <p:custDataLst>
              <p:tags r:id="rId5"/>
            </p:custDataLst>
          </p:nvPr>
        </p:nvSpPr>
        <p:spPr bwMode="auto">
          <a:xfrm>
            <a:off x="5877737" y="2709334"/>
            <a:ext cx="3467100" cy="446617"/>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s</a:t>
            </a: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ắc</a:t>
            </a:r>
            <a:r>
              <a:rPr kumimoji="0" lang="en-US" altLang="zh-C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Line 13"/>
          <p:cNvSpPr>
            <a:spLocks noChangeShapeType="1"/>
          </p:cNvSpPr>
          <p:nvPr>
            <p:custDataLst>
              <p:tags r:id="rId6"/>
            </p:custDataLst>
          </p:nvPr>
        </p:nvSpPr>
        <p:spPr bwMode="auto">
          <a:xfrm>
            <a:off x="5503088" y="3977217"/>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AutoShape 14"/>
          <p:cNvSpPr>
            <a:spLocks noChangeArrowheads="1"/>
          </p:cNvSpPr>
          <p:nvPr>
            <p:custDataLst>
              <p:tags r:id="rId7"/>
            </p:custDataLst>
          </p:nvPr>
        </p:nvSpPr>
        <p:spPr bwMode="auto">
          <a:xfrm>
            <a:off x="6212170" y="3759201"/>
            <a:ext cx="3467100" cy="448733"/>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a:t>
            </a: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ưng</a:t>
            </a:r>
            <a:r>
              <a:rPr kumimoji="0" lang="en-US" altLang="zh-CN" sz="36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bừng</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Line 13"/>
          <p:cNvSpPr>
            <a:spLocks noChangeShapeType="1"/>
          </p:cNvSpPr>
          <p:nvPr>
            <p:custDataLst>
              <p:tags r:id="rId8"/>
            </p:custDataLst>
          </p:nvPr>
        </p:nvSpPr>
        <p:spPr bwMode="auto">
          <a:xfrm>
            <a:off x="5835404" y="5027083"/>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AutoShape 14"/>
          <p:cNvSpPr>
            <a:spLocks noChangeArrowheads="1"/>
          </p:cNvSpPr>
          <p:nvPr>
            <p:custDataLst>
              <p:tags r:id="rId9"/>
            </p:custDataLst>
          </p:nvPr>
        </p:nvSpPr>
        <p:spPr bwMode="auto">
          <a:xfrm>
            <a:off x="6544488" y="4811183"/>
            <a:ext cx="3467100" cy="446617"/>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rúc</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7180" name="组合 2"/>
          <p:cNvGrpSpPr/>
          <p:nvPr/>
        </p:nvGrpSpPr>
        <p:grpSpPr>
          <a:xfrm>
            <a:off x="4487088" y="2556934"/>
            <a:ext cx="556683" cy="755649"/>
            <a:chOff x="1912093" y="3035874"/>
            <a:chExt cx="556574" cy="754146"/>
          </a:xfrm>
        </p:grpSpPr>
        <p:sp>
          <p:nvSpPr>
            <p:cNvPr id="403" name="Freeform 352"/>
            <p:cNvSpPr>
              <a:spLocks noEditPoints="1"/>
            </p:cNvSpPr>
            <p:nvPr/>
          </p:nvSpPr>
          <p:spPr bwMode="auto">
            <a:xfrm>
              <a:off x="1918436" y="3066040"/>
              <a:ext cx="550231" cy="712865"/>
            </a:xfrm>
            <a:custGeom>
              <a:avLst/>
              <a:gdLst>
                <a:gd name="T0" fmla="*/ 241 w 290"/>
                <a:gd name="T1" fmla="*/ 170 h 374"/>
                <a:gd name="T2" fmla="*/ 272 w 290"/>
                <a:gd name="T3" fmla="*/ 130 h 374"/>
                <a:gd name="T4" fmla="*/ 266 w 290"/>
                <a:gd name="T5" fmla="*/ 67 h 374"/>
                <a:gd name="T6" fmla="*/ 147 w 290"/>
                <a:gd name="T7" fmla="*/ 3 h 374"/>
                <a:gd name="T8" fmla="*/ 50 w 290"/>
                <a:gd name="T9" fmla="*/ 66 h 374"/>
                <a:gd name="T10" fmla="*/ 23 w 290"/>
                <a:gd name="T11" fmla="*/ 152 h 374"/>
                <a:gd name="T12" fmla="*/ 109 w 290"/>
                <a:gd name="T13" fmla="*/ 364 h 374"/>
                <a:gd name="T14" fmla="*/ 239 w 290"/>
                <a:gd name="T15" fmla="*/ 327 h 374"/>
                <a:gd name="T16" fmla="*/ 263 w 290"/>
                <a:gd name="T17" fmla="*/ 209 h 374"/>
                <a:gd name="T18" fmla="*/ 241 w 290"/>
                <a:gd name="T19" fmla="*/ 170 h 374"/>
                <a:gd name="T20" fmla="*/ 186 w 290"/>
                <a:gd name="T21" fmla="*/ 273 h 374"/>
                <a:gd name="T22" fmla="*/ 92 w 290"/>
                <a:gd name="T23" fmla="*/ 253 h 374"/>
                <a:gd name="T24" fmla="*/ 133 w 290"/>
                <a:gd name="T25" fmla="*/ 201 h 374"/>
                <a:gd name="T26" fmla="*/ 186 w 290"/>
                <a:gd name="T27" fmla="*/ 273 h 374"/>
                <a:gd name="T28" fmla="*/ 186 w 290"/>
                <a:gd name="T29" fmla="*/ 141 h 374"/>
                <a:gd name="T30" fmla="*/ 100 w 290"/>
                <a:gd name="T31" fmla="*/ 101 h 374"/>
                <a:gd name="T32" fmla="*/ 150 w 290"/>
                <a:gd name="T33" fmla="*/ 59 h 374"/>
                <a:gd name="T34" fmla="*/ 186 w 290"/>
                <a:gd name="T35" fmla="*/ 141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374">
                  <a:moveTo>
                    <a:pt x="241" y="170"/>
                  </a:moveTo>
                  <a:cubicBezTo>
                    <a:pt x="246" y="155"/>
                    <a:pt x="266" y="145"/>
                    <a:pt x="272" y="130"/>
                  </a:cubicBezTo>
                  <a:cubicBezTo>
                    <a:pt x="281" y="109"/>
                    <a:pt x="280" y="86"/>
                    <a:pt x="266" y="67"/>
                  </a:cubicBezTo>
                  <a:cubicBezTo>
                    <a:pt x="243" y="35"/>
                    <a:pt x="193" y="5"/>
                    <a:pt x="147" y="3"/>
                  </a:cubicBezTo>
                  <a:cubicBezTo>
                    <a:pt x="99" y="0"/>
                    <a:pt x="68" y="31"/>
                    <a:pt x="50" y="66"/>
                  </a:cubicBezTo>
                  <a:cubicBezTo>
                    <a:pt x="35" y="94"/>
                    <a:pt x="27" y="127"/>
                    <a:pt x="23" y="152"/>
                  </a:cubicBezTo>
                  <a:cubicBezTo>
                    <a:pt x="12" y="221"/>
                    <a:pt x="0" y="343"/>
                    <a:pt x="109" y="364"/>
                  </a:cubicBezTo>
                  <a:cubicBezTo>
                    <a:pt x="159" y="374"/>
                    <a:pt x="205" y="359"/>
                    <a:pt x="239" y="327"/>
                  </a:cubicBezTo>
                  <a:cubicBezTo>
                    <a:pt x="269" y="299"/>
                    <a:pt x="290" y="245"/>
                    <a:pt x="263" y="209"/>
                  </a:cubicBezTo>
                  <a:cubicBezTo>
                    <a:pt x="251" y="194"/>
                    <a:pt x="233" y="189"/>
                    <a:pt x="241" y="170"/>
                  </a:cubicBezTo>
                  <a:moveTo>
                    <a:pt x="186" y="273"/>
                  </a:moveTo>
                  <a:cubicBezTo>
                    <a:pt x="152" y="295"/>
                    <a:pt x="88" y="324"/>
                    <a:pt x="92" y="253"/>
                  </a:cubicBezTo>
                  <a:cubicBezTo>
                    <a:pt x="92" y="253"/>
                    <a:pt x="99" y="205"/>
                    <a:pt x="133" y="201"/>
                  </a:cubicBezTo>
                  <a:cubicBezTo>
                    <a:pt x="167" y="198"/>
                    <a:pt x="220" y="251"/>
                    <a:pt x="186" y="273"/>
                  </a:cubicBezTo>
                  <a:moveTo>
                    <a:pt x="186" y="141"/>
                  </a:moveTo>
                  <a:cubicBezTo>
                    <a:pt x="148" y="155"/>
                    <a:pt x="80" y="170"/>
                    <a:pt x="100" y="101"/>
                  </a:cubicBezTo>
                  <a:cubicBezTo>
                    <a:pt x="100" y="101"/>
                    <a:pt x="116" y="56"/>
                    <a:pt x="150" y="59"/>
                  </a:cubicBezTo>
                  <a:cubicBezTo>
                    <a:pt x="185" y="63"/>
                    <a:pt x="224" y="126"/>
                    <a:pt x="186" y="141"/>
                  </a:cubicBezTo>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5" name="Freeform 354"/>
            <p:cNvSpPr>
              <a:spLocks noEditPoints="1"/>
            </p:cNvSpPr>
            <p:nvPr/>
          </p:nvSpPr>
          <p:spPr bwMode="auto">
            <a:xfrm>
              <a:off x="2007234" y="3569333"/>
              <a:ext cx="431305" cy="195284"/>
            </a:xfrm>
            <a:custGeom>
              <a:avLst/>
              <a:gdLst>
                <a:gd name="T0" fmla="*/ 59 w 227"/>
                <a:gd name="T1" fmla="*/ 59 h 103"/>
                <a:gd name="T2" fmla="*/ 59 w 227"/>
                <a:gd name="T3" fmla="*/ 55 h 103"/>
                <a:gd name="T4" fmla="*/ 79 w 227"/>
                <a:gd name="T5" fmla="*/ 57 h 103"/>
                <a:gd name="T6" fmla="*/ 79 w 227"/>
                <a:gd name="T7" fmla="*/ 61 h 103"/>
                <a:gd name="T8" fmla="*/ 117 w 227"/>
                <a:gd name="T9" fmla="*/ 50 h 103"/>
                <a:gd name="T10" fmla="*/ 120 w 227"/>
                <a:gd name="T11" fmla="*/ 51 h 103"/>
                <a:gd name="T12" fmla="*/ 100 w 227"/>
                <a:gd name="T13" fmla="*/ 59 h 103"/>
                <a:gd name="T14" fmla="*/ 97 w 227"/>
                <a:gd name="T15" fmla="*/ 58 h 103"/>
                <a:gd name="T16" fmla="*/ 117 w 227"/>
                <a:gd name="T17" fmla="*/ 50 h 103"/>
                <a:gd name="T18" fmla="*/ 215 w 227"/>
                <a:gd name="T19" fmla="*/ 5 h 103"/>
                <a:gd name="T20" fmla="*/ 153 w 227"/>
                <a:gd name="T21" fmla="*/ 28 h 103"/>
                <a:gd name="T22" fmla="*/ 137 w 227"/>
                <a:gd name="T23" fmla="*/ 44 h 103"/>
                <a:gd name="T24" fmla="*/ 134 w 227"/>
                <a:gd name="T25" fmla="*/ 43 h 103"/>
                <a:gd name="T26" fmla="*/ 149 w 227"/>
                <a:gd name="T27" fmla="*/ 29 h 103"/>
                <a:gd name="T28" fmla="*/ 0 w 227"/>
                <a:gd name="T29" fmla="*/ 63 h 103"/>
                <a:gd name="T30" fmla="*/ 174 w 227"/>
                <a:gd name="T31" fmla="*/ 61 h 103"/>
                <a:gd name="T32" fmla="*/ 215 w 227"/>
                <a:gd name="T33" fmla="*/ 5 h 103"/>
                <a:gd name="T34" fmla="*/ 215 w 227"/>
                <a:gd name="T35" fmla="*/ 5 h 103"/>
                <a:gd name="T36" fmla="*/ 168 w 227"/>
                <a:gd name="T37" fmla="*/ 67 h 103"/>
                <a:gd name="T38" fmla="*/ 0 w 227"/>
                <a:gd name="T39" fmla="*/ 66 h 103"/>
                <a:gd name="T40" fmla="*/ 61 w 227"/>
                <a:gd name="T41" fmla="*/ 100 h 103"/>
                <a:gd name="T42" fmla="*/ 62 w 227"/>
                <a:gd name="T43" fmla="*/ 100 h 103"/>
                <a:gd name="T44" fmla="*/ 62 w 227"/>
                <a:gd name="T45" fmla="*/ 100 h 103"/>
                <a:gd name="T46" fmla="*/ 92 w 227"/>
                <a:gd name="T47" fmla="*/ 103 h 103"/>
                <a:gd name="T48" fmla="*/ 192 w 227"/>
                <a:gd name="T49" fmla="*/ 63 h 103"/>
                <a:gd name="T50" fmla="*/ 192 w 227"/>
                <a:gd name="T51" fmla="*/ 63 h 103"/>
                <a:gd name="T52" fmla="*/ 192 w 227"/>
                <a:gd name="T53" fmla="*/ 63 h 103"/>
                <a:gd name="T54" fmla="*/ 193 w 227"/>
                <a:gd name="T55" fmla="*/ 63 h 103"/>
                <a:gd name="T56" fmla="*/ 193 w 227"/>
                <a:gd name="T57" fmla="*/ 62 h 103"/>
                <a:gd name="T58" fmla="*/ 193 w 227"/>
                <a:gd name="T59" fmla="*/ 62 h 103"/>
                <a:gd name="T60" fmla="*/ 193 w 227"/>
                <a:gd name="T61" fmla="*/ 62 h 103"/>
                <a:gd name="T62" fmla="*/ 227 w 227"/>
                <a:gd name="T6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 h="103">
                  <a:moveTo>
                    <a:pt x="79" y="61"/>
                  </a:moveTo>
                  <a:cubicBezTo>
                    <a:pt x="73" y="61"/>
                    <a:pt x="66" y="60"/>
                    <a:pt x="59" y="59"/>
                  </a:cubicBezTo>
                  <a:cubicBezTo>
                    <a:pt x="58" y="59"/>
                    <a:pt x="57" y="58"/>
                    <a:pt x="57" y="57"/>
                  </a:cubicBezTo>
                  <a:cubicBezTo>
                    <a:pt x="58" y="56"/>
                    <a:pt x="58" y="55"/>
                    <a:pt x="59" y="55"/>
                  </a:cubicBezTo>
                  <a:cubicBezTo>
                    <a:pt x="60" y="55"/>
                    <a:pt x="60" y="55"/>
                    <a:pt x="60" y="55"/>
                  </a:cubicBezTo>
                  <a:cubicBezTo>
                    <a:pt x="66" y="56"/>
                    <a:pt x="73" y="57"/>
                    <a:pt x="79" y="57"/>
                  </a:cubicBezTo>
                  <a:cubicBezTo>
                    <a:pt x="80" y="57"/>
                    <a:pt x="81" y="58"/>
                    <a:pt x="81" y="59"/>
                  </a:cubicBezTo>
                  <a:cubicBezTo>
                    <a:pt x="81" y="60"/>
                    <a:pt x="80" y="61"/>
                    <a:pt x="79" y="61"/>
                  </a:cubicBezTo>
                  <a:cubicBezTo>
                    <a:pt x="79" y="61"/>
                    <a:pt x="79" y="61"/>
                    <a:pt x="79" y="61"/>
                  </a:cubicBezTo>
                  <a:moveTo>
                    <a:pt x="117" y="50"/>
                  </a:moveTo>
                  <a:cubicBezTo>
                    <a:pt x="118" y="49"/>
                    <a:pt x="118" y="49"/>
                    <a:pt x="118" y="49"/>
                  </a:cubicBezTo>
                  <a:cubicBezTo>
                    <a:pt x="119" y="49"/>
                    <a:pt x="120" y="50"/>
                    <a:pt x="120" y="51"/>
                  </a:cubicBezTo>
                  <a:cubicBezTo>
                    <a:pt x="121" y="52"/>
                    <a:pt x="120" y="53"/>
                    <a:pt x="119" y="53"/>
                  </a:cubicBezTo>
                  <a:cubicBezTo>
                    <a:pt x="113" y="56"/>
                    <a:pt x="106" y="58"/>
                    <a:pt x="100" y="59"/>
                  </a:cubicBezTo>
                  <a:cubicBezTo>
                    <a:pt x="99" y="59"/>
                    <a:pt x="99" y="59"/>
                    <a:pt x="99" y="59"/>
                  </a:cubicBezTo>
                  <a:cubicBezTo>
                    <a:pt x="98" y="59"/>
                    <a:pt x="97" y="59"/>
                    <a:pt x="97" y="58"/>
                  </a:cubicBezTo>
                  <a:cubicBezTo>
                    <a:pt x="97" y="57"/>
                    <a:pt x="98" y="55"/>
                    <a:pt x="99" y="55"/>
                  </a:cubicBezTo>
                  <a:cubicBezTo>
                    <a:pt x="105" y="54"/>
                    <a:pt x="111" y="52"/>
                    <a:pt x="117" y="50"/>
                  </a:cubicBezTo>
                  <a:cubicBezTo>
                    <a:pt x="117" y="50"/>
                    <a:pt x="117" y="50"/>
                    <a:pt x="117" y="50"/>
                  </a:cubicBezTo>
                  <a:moveTo>
                    <a:pt x="215" y="5"/>
                  </a:moveTo>
                  <a:cubicBezTo>
                    <a:pt x="194" y="13"/>
                    <a:pt x="173" y="21"/>
                    <a:pt x="153" y="28"/>
                  </a:cubicBezTo>
                  <a:cubicBezTo>
                    <a:pt x="153" y="28"/>
                    <a:pt x="153" y="28"/>
                    <a:pt x="153" y="28"/>
                  </a:cubicBezTo>
                  <a:cubicBezTo>
                    <a:pt x="154" y="29"/>
                    <a:pt x="154" y="30"/>
                    <a:pt x="153" y="31"/>
                  </a:cubicBezTo>
                  <a:cubicBezTo>
                    <a:pt x="148" y="36"/>
                    <a:pt x="143" y="40"/>
                    <a:pt x="137" y="44"/>
                  </a:cubicBezTo>
                  <a:cubicBezTo>
                    <a:pt x="137" y="44"/>
                    <a:pt x="136" y="44"/>
                    <a:pt x="136" y="44"/>
                  </a:cubicBezTo>
                  <a:cubicBezTo>
                    <a:pt x="135" y="44"/>
                    <a:pt x="135" y="44"/>
                    <a:pt x="134" y="43"/>
                  </a:cubicBezTo>
                  <a:cubicBezTo>
                    <a:pt x="134" y="42"/>
                    <a:pt x="134" y="41"/>
                    <a:pt x="135" y="40"/>
                  </a:cubicBezTo>
                  <a:cubicBezTo>
                    <a:pt x="140" y="37"/>
                    <a:pt x="145" y="33"/>
                    <a:pt x="149" y="29"/>
                  </a:cubicBezTo>
                  <a:cubicBezTo>
                    <a:pt x="145" y="30"/>
                    <a:pt x="140" y="32"/>
                    <a:pt x="136" y="33"/>
                  </a:cubicBezTo>
                  <a:cubicBezTo>
                    <a:pt x="90" y="47"/>
                    <a:pt x="45" y="56"/>
                    <a:pt x="0" y="63"/>
                  </a:cubicBezTo>
                  <a:cubicBezTo>
                    <a:pt x="23" y="83"/>
                    <a:pt x="53" y="93"/>
                    <a:pt x="84" y="93"/>
                  </a:cubicBezTo>
                  <a:cubicBezTo>
                    <a:pt x="116" y="93"/>
                    <a:pt x="149" y="82"/>
                    <a:pt x="174" y="61"/>
                  </a:cubicBezTo>
                  <a:cubicBezTo>
                    <a:pt x="188" y="50"/>
                    <a:pt x="201" y="34"/>
                    <a:pt x="210" y="17"/>
                  </a:cubicBezTo>
                  <a:cubicBezTo>
                    <a:pt x="212" y="13"/>
                    <a:pt x="213" y="9"/>
                    <a:pt x="215" y="5"/>
                  </a:cubicBezTo>
                  <a:moveTo>
                    <a:pt x="227" y="0"/>
                  </a:moveTo>
                  <a:cubicBezTo>
                    <a:pt x="223" y="2"/>
                    <a:pt x="219" y="3"/>
                    <a:pt x="215" y="5"/>
                  </a:cubicBezTo>
                  <a:cubicBezTo>
                    <a:pt x="213" y="9"/>
                    <a:pt x="212" y="13"/>
                    <a:pt x="210" y="17"/>
                  </a:cubicBezTo>
                  <a:cubicBezTo>
                    <a:pt x="200" y="37"/>
                    <a:pt x="186" y="54"/>
                    <a:pt x="168" y="67"/>
                  </a:cubicBezTo>
                  <a:cubicBezTo>
                    <a:pt x="142" y="85"/>
                    <a:pt x="111" y="94"/>
                    <a:pt x="81" y="94"/>
                  </a:cubicBezTo>
                  <a:cubicBezTo>
                    <a:pt x="51" y="94"/>
                    <a:pt x="22" y="85"/>
                    <a:pt x="0" y="66"/>
                  </a:cubicBezTo>
                  <a:cubicBezTo>
                    <a:pt x="14" y="82"/>
                    <a:pt x="34" y="94"/>
                    <a:pt x="61" y="100"/>
                  </a:cubicBezTo>
                  <a:cubicBezTo>
                    <a:pt x="61" y="100"/>
                    <a:pt x="61" y="100"/>
                    <a:pt x="61" y="100"/>
                  </a:cubicBezTo>
                  <a:cubicBezTo>
                    <a:pt x="61" y="100"/>
                    <a:pt x="61" y="100"/>
                    <a:pt x="62" y="100"/>
                  </a:cubicBezTo>
                  <a:cubicBezTo>
                    <a:pt x="62" y="100"/>
                    <a:pt x="62" y="100"/>
                    <a:pt x="62" y="100"/>
                  </a:cubicBezTo>
                  <a:cubicBezTo>
                    <a:pt x="62" y="100"/>
                    <a:pt x="62" y="100"/>
                    <a:pt x="62" y="100"/>
                  </a:cubicBezTo>
                  <a:cubicBezTo>
                    <a:pt x="62" y="100"/>
                    <a:pt x="62" y="100"/>
                    <a:pt x="62" y="100"/>
                  </a:cubicBezTo>
                  <a:cubicBezTo>
                    <a:pt x="62" y="100"/>
                    <a:pt x="62" y="100"/>
                    <a:pt x="62" y="100"/>
                  </a:cubicBezTo>
                  <a:cubicBezTo>
                    <a:pt x="72" y="102"/>
                    <a:pt x="82" y="103"/>
                    <a:pt x="92" y="103"/>
                  </a:cubicBezTo>
                  <a:cubicBezTo>
                    <a:pt x="130" y="103"/>
                    <a:pt x="165" y="88"/>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3" y="63"/>
                    <a:pt x="193" y="63"/>
                  </a:cubicBezTo>
                  <a:cubicBezTo>
                    <a:pt x="193" y="63"/>
                    <a:pt x="193" y="63"/>
                    <a:pt x="193" y="63"/>
                  </a:cubicBezTo>
                  <a:cubicBezTo>
                    <a:pt x="193" y="63"/>
                    <a:pt x="193" y="62"/>
                    <a:pt x="193" y="62"/>
                  </a:cubicBezTo>
                  <a:cubicBezTo>
                    <a:pt x="193" y="62"/>
                    <a:pt x="193" y="62"/>
                    <a:pt x="193" y="62"/>
                  </a:cubicBezTo>
                  <a:cubicBezTo>
                    <a:pt x="193" y="62"/>
                    <a:pt x="193" y="62"/>
                    <a:pt x="193" y="62"/>
                  </a:cubicBezTo>
                  <a:cubicBezTo>
                    <a:pt x="193" y="62"/>
                    <a:pt x="193" y="62"/>
                    <a:pt x="193" y="62"/>
                  </a:cubicBezTo>
                  <a:cubicBezTo>
                    <a:pt x="193" y="62"/>
                    <a:pt x="193" y="62"/>
                    <a:pt x="193" y="62"/>
                  </a:cubicBezTo>
                  <a:cubicBezTo>
                    <a:pt x="193" y="62"/>
                    <a:pt x="193" y="62"/>
                    <a:pt x="193" y="62"/>
                  </a:cubicBezTo>
                  <a:cubicBezTo>
                    <a:pt x="209" y="46"/>
                    <a:pt x="223" y="23"/>
                    <a:pt x="227" y="0"/>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6" name="Freeform 355"/>
            <p:cNvSpPr/>
            <p:nvPr/>
          </p:nvSpPr>
          <p:spPr bwMode="auto">
            <a:xfrm>
              <a:off x="1912093" y="3035874"/>
              <a:ext cx="528032" cy="754146"/>
            </a:xfrm>
            <a:custGeom>
              <a:avLst/>
              <a:gdLst>
                <a:gd name="T0" fmla="*/ 44 w 278"/>
                <a:gd name="T1" fmla="*/ 73 h 396"/>
                <a:gd name="T2" fmla="*/ 177 w 278"/>
                <a:gd name="T3" fmla="*/ 17 h 396"/>
                <a:gd name="T4" fmla="*/ 270 w 278"/>
                <a:gd name="T5" fmla="*/ 119 h 396"/>
                <a:gd name="T6" fmla="*/ 237 w 278"/>
                <a:gd name="T7" fmla="*/ 172 h 396"/>
                <a:gd name="T8" fmla="*/ 235 w 278"/>
                <a:gd name="T9" fmla="*/ 196 h 396"/>
                <a:gd name="T10" fmla="*/ 252 w 278"/>
                <a:gd name="T11" fmla="*/ 213 h 396"/>
                <a:gd name="T12" fmla="*/ 267 w 278"/>
                <a:gd name="T13" fmla="*/ 242 h 396"/>
                <a:gd name="T14" fmla="*/ 224 w 278"/>
                <a:gd name="T15" fmla="*/ 341 h 396"/>
                <a:gd name="T16" fmla="*/ 22 w 278"/>
                <a:gd name="T17" fmla="*/ 302 h 396"/>
                <a:gd name="T18" fmla="*/ 12 w 278"/>
                <a:gd name="T19" fmla="*/ 203 h 396"/>
                <a:gd name="T20" fmla="*/ 44 w 278"/>
                <a:gd name="T21" fmla="*/ 73 h 396"/>
                <a:gd name="T22" fmla="*/ 43 w 278"/>
                <a:gd name="T23" fmla="*/ 73 h 396"/>
                <a:gd name="T24" fmla="*/ 16 w 278"/>
                <a:gd name="T25" fmla="*/ 288 h 396"/>
                <a:gd name="T26" fmla="*/ 218 w 278"/>
                <a:gd name="T27" fmla="*/ 347 h 396"/>
                <a:gd name="T28" fmla="*/ 267 w 278"/>
                <a:gd name="T29" fmla="*/ 277 h 396"/>
                <a:gd name="T30" fmla="*/ 260 w 278"/>
                <a:gd name="T31" fmla="*/ 220 h 396"/>
                <a:gd name="T32" fmla="*/ 239 w 278"/>
                <a:gd name="T33" fmla="*/ 197 h 396"/>
                <a:gd name="T34" fmla="*/ 257 w 278"/>
                <a:gd name="T35" fmla="*/ 150 h 396"/>
                <a:gd name="T36" fmla="*/ 258 w 278"/>
                <a:gd name="T37" fmla="*/ 69 h 396"/>
                <a:gd name="T38" fmla="*/ 124 w 278"/>
                <a:gd name="T39" fmla="*/ 9 h 396"/>
                <a:gd name="T40" fmla="*/ 43 w 278"/>
                <a:gd name="T41" fmla="*/ 73 h 396"/>
                <a:gd name="T42" fmla="*/ 44 w 278"/>
                <a:gd name="T43" fmla="*/ 7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8" h="396">
                  <a:moveTo>
                    <a:pt x="44" y="73"/>
                  </a:moveTo>
                  <a:cubicBezTo>
                    <a:pt x="72" y="20"/>
                    <a:pt x="120" y="0"/>
                    <a:pt x="177" y="17"/>
                  </a:cubicBezTo>
                  <a:cubicBezTo>
                    <a:pt x="221" y="31"/>
                    <a:pt x="274" y="68"/>
                    <a:pt x="270" y="119"/>
                  </a:cubicBezTo>
                  <a:cubicBezTo>
                    <a:pt x="269" y="144"/>
                    <a:pt x="248" y="154"/>
                    <a:pt x="237" y="172"/>
                  </a:cubicBezTo>
                  <a:cubicBezTo>
                    <a:pt x="232" y="180"/>
                    <a:pt x="231" y="188"/>
                    <a:pt x="235" y="196"/>
                  </a:cubicBezTo>
                  <a:cubicBezTo>
                    <a:pt x="239" y="202"/>
                    <a:pt x="247" y="208"/>
                    <a:pt x="252" y="213"/>
                  </a:cubicBezTo>
                  <a:cubicBezTo>
                    <a:pt x="260" y="221"/>
                    <a:pt x="265" y="231"/>
                    <a:pt x="267" y="242"/>
                  </a:cubicBezTo>
                  <a:cubicBezTo>
                    <a:pt x="277" y="279"/>
                    <a:pt x="251" y="319"/>
                    <a:pt x="224" y="341"/>
                  </a:cubicBezTo>
                  <a:cubicBezTo>
                    <a:pt x="161" y="393"/>
                    <a:pt x="53" y="382"/>
                    <a:pt x="22" y="302"/>
                  </a:cubicBezTo>
                  <a:cubicBezTo>
                    <a:pt x="10" y="271"/>
                    <a:pt x="10" y="236"/>
                    <a:pt x="12" y="203"/>
                  </a:cubicBezTo>
                  <a:cubicBezTo>
                    <a:pt x="15" y="158"/>
                    <a:pt x="24" y="113"/>
                    <a:pt x="44" y="73"/>
                  </a:cubicBezTo>
                  <a:cubicBezTo>
                    <a:pt x="45" y="71"/>
                    <a:pt x="43" y="73"/>
                    <a:pt x="43" y="73"/>
                  </a:cubicBezTo>
                  <a:cubicBezTo>
                    <a:pt x="12" y="135"/>
                    <a:pt x="0" y="220"/>
                    <a:pt x="16" y="288"/>
                  </a:cubicBezTo>
                  <a:cubicBezTo>
                    <a:pt x="37" y="380"/>
                    <a:pt x="147" y="396"/>
                    <a:pt x="218" y="347"/>
                  </a:cubicBezTo>
                  <a:cubicBezTo>
                    <a:pt x="242" y="330"/>
                    <a:pt x="259" y="305"/>
                    <a:pt x="267" y="277"/>
                  </a:cubicBezTo>
                  <a:cubicBezTo>
                    <a:pt x="273" y="258"/>
                    <a:pt x="270" y="237"/>
                    <a:pt x="260" y="220"/>
                  </a:cubicBezTo>
                  <a:cubicBezTo>
                    <a:pt x="255" y="211"/>
                    <a:pt x="246" y="204"/>
                    <a:pt x="239" y="197"/>
                  </a:cubicBezTo>
                  <a:cubicBezTo>
                    <a:pt x="223" y="181"/>
                    <a:pt x="246" y="162"/>
                    <a:pt x="257" y="150"/>
                  </a:cubicBezTo>
                  <a:cubicBezTo>
                    <a:pt x="278" y="128"/>
                    <a:pt x="275" y="92"/>
                    <a:pt x="258" y="69"/>
                  </a:cubicBezTo>
                  <a:cubicBezTo>
                    <a:pt x="229" y="30"/>
                    <a:pt x="172" y="4"/>
                    <a:pt x="124" y="9"/>
                  </a:cubicBezTo>
                  <a:cubicBezTo>
                    <a:pt x="87" y="13"/>
                    <a:pt x="60" y="42"/>
                    <a:pt x="43" y="73"/>
                  </a:cubicBezTo>
                  <a:cubicBezTo>
                    <a:pt x="42" y="75"/>
                    <a:pt x="43" y="73"/>
                    <a:pt x="44" y="73"/>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7" name="Freeform 356"/>
            <p:cNvSpPr>
              <a:spLocks noEditPoints="1"/>
            </p:cNvSpPr>
            <p:nvPr/>
          </p:nvSpPr>
          <p:spPr bwMode="auto">
            <a:xfrm>
              <a:off x="1981863" y="3115258"/>
              <a:ext cx="374220" cy="508056"/>
            </a:xfrm>
            <a:custGeom>
              <a:avLst/>
              <a:gdLst>
                <a:gd name="T0" fmla="*/ 162 w 197"/>
                <a:gd name="T1" fmla="*/ 267 h 267"/>
                <a:gd name="T2" fmla="*/ 13 w 197"/>
                <a:gd name="T3" fmla="*/ 245 h 267"/>
                <a:gd name="T4" fmla="*/ 21 w 197"/>
                <a:gd name="T5" fmla="*/ 266 h 267"/>
                <a:gd name="T6" fmla="*/ 24 w 197"/>
                <a:gd name="T7" fmla="*/ 263 h 267"/>
                <a:gd name="T8" fmla="*/ 13 w 197"/>
                <a:gd name="T9" fmla="*/ 245 h 267"/>
                <a:gd name="T10" fmla="*/ 176 w 197"/>
                <a:gd name="T11" fmla="*/ 251 h 267"/>
                <a:gd name="T12" fmla="*/ 179 w 197"/>
                <a:gd name="T13" fmla="*/ 253 h 267"/>
                <a:gd name="T14" fmla="*/ 187 w 197"/>
                <a:gd name="T15" fmla="*/ 233 h 267"/>
                <a:gd name="T16" fmla="*/ 1 w 197"/>
                <a:gd name="T17" fmla="*/ 209 h 267"/>
                <a:gd name="T18" fmla="*/ 7 w 197"/>
                <a:gd name="T19" fmla="*/ 230 h 267"/>
                <a:gd name="T20" fmla="*/ 3 w 197"/>
                <a:gd name="T21" fmla="*/ 206 h 267"/>
                <a:gd name="T22" fmla="*/ 192 w 197"/>
                <a:gd name="T23" fmla="*/ 196 h 267"/>
                <a:gd name="T24" fmla="*/ 191 w 197"/>
                <a:gd name="T25" fmla="*/ 215 h 267"/>
                <a:gd name="T26" fmla="*/ 195 w 197"/>
                <a:gd name="T27" fmla="*/ 216 h 267"/>
                <a:gd name="T28" fmla="*/ 194 w 197"/>
                <a:gd name="T29" fmla="*/ 194 h 267"/>
                <a:gd name="T30" fmla="*/ 0 w 197"/>
                <a:gd name="T31" fmla="*/ 183 h 267"/>
                <a:gd name="T32" fmla="*/ 2 w 197"/>
                <a:gd name="T33" fmla="*/ 191 h 267"/>
                <a:gd name="T34" fmla="*/ 4 w 197"/>
                <a:gd name="T35" fmla="*/ 183 h 267"/>
                <a:gd name="T36" fmla="*/ 2 w 197"/>
                <a:gd name="T37" fmla="*/ 167 h 267"/>
                <a:gd name="T38" fmla="*/ 175 w 197"/>
                <a:gd name="T39" fmla="*/ 162 h 267"/>
                <a:gd name="T40" fmla="*/ 189 w 197"/>
                <a:gd name="T41" fmla="*/ 179 h 267"/>
                <a:gd name="T42" fmla="*/ 186 w 197"/>
                <a:gd name="T43" fmla="*/ 168 h 267"/>
                <a:gd name="T44" fmla="*/ 6 w 197"/>
                <a:gd name="T45" fmla="*/ 127 h 267"/>
                <a:gd name="T46" fmla="*/ 4 w 197"/>
                <a:gd name="T47" fmla="*/ 151 h 267"/>
                <a:gd name="T48" fmla="*/ 8 w 197"/>
                <a:gd name="T49" fmla="*/ 129 h 267"/>
                <a:gd name="T50" fmla="*/ 175 w 197"/>
                <a:gd name="T51" fmla="*/ 124 h 267"/>
                <a:gd name="T52" fmla="*/ 166 w 197"/>
                <a:gd name="T53" fmla="*/ 137 h 267"/>
                <a:gd name="T54" fmla="*/ 167 w 197"/>
                <a:gd name="T55" fmla="*/ 146 h 267"/>
                <a:gd name="T56" fmla="*/ 177 w 197"/>
                <a:gd name="T57" fmla="*/ 128 h 267"/>
                <a:gd name="T58" fmla="*/ 195 w 197"/>
                <a:gd name="T59" fmla="*/ 90 h 267"/>
                <a:gd name="T60" fmla="*/ 187 w 197"/>
                <a:gd name="T61" fmla="*/ 110 h 267"/>
                <a:gd name="T62" fmla="*/ 190 w 197"/>
                <a:gd name="T63" fmla="*/ 112 h 267"/>
                <a:gd name="T64" fmla="*/ 195 w 197"/>
                <a:gd name="T65" fmla="*/ 91 h 267"/>
                <a:gd name="T66" fmla="*/ 12 w 197"/>
                <a:gd name="T67" fmla="*/ 89 h 267"/>
                <a:gd name="T68" fmla="*/ 9 w 197"/>
                <a:gd name="T69" fmla="*/ 111 h 267"/>
                <a:gd name="T70" fmla="*/ 14 w 197"/>
                <a:gd name="T71" fmla="*/ 88 h 267"/>
                <a:gd name="T72" fmla="*/ 186 w 197"/>
                <a:gd name="T73" fmla="*/ 53 h 267"/>
                <a:gd name="T74" fmla="*/ 193 w 197"/>
                <a:gd name="T75" fmla="*/ 73 h 267"/>
                <a:gd name="T76" fmla="*/ 197 w 197"/>
                <a:gd name="T77" fmla="*/ 72 h 267"/>
                <a:gd name="T78" fmla="*/ 187 w 197"/>
                <a:gd name="T79" fmla="*/ 52 h 267"/>
                <a:gd name="T80" fmla="*/ 25 w 197"/>
                <a:gd name="T81" fmla="*/ 53 h 267"/>
                <a:gd name="T82" fmla="*/ 20 w 197"/>
                <a:gd name="T83" fmla="*/ 72 h 267"/>
                <a:gd name="T84" fmla="*/ 38 w 197"/>
                <a:gd name="T85" fmla="*/ 38 h 267"/>
                <a:gd name="T86" fmla="*/ 159 w 197"/>
                <a:gd name="T87" fmla="*/ 24 h 267"/>
                <a:gd name="T88" fmla="*/ 173 w 197"/>
                <a:gd name="T89" fmla="*/ 40 h 267"/>
                <a:gd name="T90" fmla="*/ 176 w 197"/>
                <a:gd name="T91" fmla="*/ 37 h 267"/>
                <a:gd name="T92" fmla="*/ 66 w 197"/>
                <a:gd name="T93" fmla="*/ 8 h 267"/>
                <a:gd name="T94" fmla="*/ 48 w 197"/>
                <a:gd name="T95" fmla="*/ 23 h 267"/>
                <a:gd name="T96" fmla="*/ 66 w 197"/>
                <a:gd name="T97" fmla="*/ 11 h 267"/>
                <a:gd name="T98" fmla="*/ 124 w 197"/>
                <a:gd name="T99" fmla="*/ 5 h 267"/>
                <a:gd name="T100" fmla="*/ 141 w 197"/>
                <a:gd name="T101" fmla="*/ 17 h 267"/>
                <a:gd name="T102" fmla="*/ 143 w 197"/>
                <a:gd name="T103" fmla="*/ 13 h 267"/>
                <a:gd name="T104" fmla="*/ 95 w 197"/>
                <a:gd name="T105" fmla="*/ 0 h 267"/>
                <a:gd name="T106" fmla="*/ 84 w 197"/>
                <a:gd name="T107" fmla="*/ 5 h 267"/>
                <a:gd name="T108" fmla="*/ 99 w 197"/>
                <a:gd name="T109" fmla="*/ 4 h 267"/>
                <a:gd name="T110" fmla="*/ 106 w 197"/>
                <a:gd name="T111" fmla="*/ 3 h 267"/>
                <a:gd name="T112" fmla="*/ 96 w 197"/>
                <a:gd name="T113"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7" h="267">
                  <a:moveTo>
                    <a:pt x="164" y="265"/>
                  </a:moveTo>
                  <a:cubicBezTo>
                    <a:pt x="164" y="265"/>
                    <a:pt x="163" y="266"/>
                    <a:pt x="163" y="266"/>
                  </a:cubicBezTo>
                  <a:cubicBezTo>
                    <a:pt x="163" y="266"/>
                    <a:pt x="162" y="267"/>
                    <a:pt x="162" y="267"/>
                  </a:cubicBezTo>
                  <a:cubicBezTo>
                    <a:pt x="163" y="267"/>
                    <a:pt x="164" y="266"/>
                    <a:pt x="166" y="266"/>
                  </a:cubicBezTo>
                  <a:cubicBezTo>
                    <a:pt x="165" y="266"/>
                    <a:pt x="165" y="265"/>
                    <a:pt x="164" y="265"/>
                  </a:cubicBezTo>
                  <a:moveTo>
                    <a:pt x="13" y="245"/>
                  </a:moveTo>
                  <a:cubicBezTo>
                    <a:pt x="13" y="245"/>
                    <a:pt x="12" y="245"/>
                    <a:pt x="12" y="245"/>
                  </a:cubicBezTo>
                  <a:cubicBezTo>
                    <a:pt x="11" y="246"/>
                    <a:pt x="11" y="247"/>
                    <a:pt x="11" y="248"/>
                  </a:cubicBezTo>
                  <a:cubicBezTo>
                    <a:pt x="14" y="254"/>
                    <a:pt x="17" y="260"/>
                    <a:pt x="21" y="266"/>
                  </a:cubicBezTo>
                  <a:cubicBezTo>
                    <a:pt x="21" y="266"/>
                    <a:pt x="22" y="267"/>
                    <a:pt x="23" y="267"/>
                  </a:cubicBezTo>
                  <a:cubicBezTo>
                    <a:pt x="23" y="267"/>
                    <a:pt x="23" y="266"/>
                    <a:pt x="24" y="266"/>
                  </a:cubicBezTo>
                  <a:cubicBezTo>
                    <a:pt x="25" y="266"/>
                    <a:pt x="25" y="264"/>
                    <a:pt x="24" y="263"/>
                  </a:cubicBezTo>
                  <a:cubicBezTo>
                    <a:pt x="24" y="263"/>
                    <a:pt x="24" y="263"/>
                    <a:pt x="24" y="263"/>
                  </a:cubicBezTo>
                  <a:cubicBezTo>
                    <a:pt x="20" y="258"/>
                    <a:pt x="17" y="252"/>
                    <a:pt x="15" y="246"/>
                  </a:cubicBezTo>
                  <a:cubicBezTo>
                    <a:pt x="14" y="246"/>
                    <a:pt x="14" y="245"/>
                    <a:pt x="13" y="245"/>
                  </a:cubicBezTo>
                  <a:moveTo>
                    <a:pt x="187" y="233"/>
                  </a:moveTo>
                  <a:cubicBezTo>
                    <a:pt x="186" y="233"/>
                    <a:pt x="185" y="233"/>
                    <a:pt x="185" y="234"/>
                  </a:cubicBezTo>
                  <a:cubicBezTo>
                    <a:pt x="182" y="240"/>
                    <a:pt x="179" y="246"/>
                    <a:pt x="176" y="251"/>
                  </a:cubicBezTo>
                  <a:cubicBezTo>
                    <a:pt x="175" y="252"/>
                    <a:pt x="175" y="253"/>
                    <a:pt x="176" y="254"/>
                  </a:cubicBezTo>
                  <a:cubicBezTo>
                    <a:pt x="177" y="254"/>
                    <a:pt x="177" y="254"/>
                    <a:pt x="177" y="254"/>
                  </a:cubicBezTo>
                  <a:cubicBezTo>
                    <a:pt x="178" y="254"/>
                    <a:pt x="179" y="254"/>
                    <a:pt x="179" y="253"/>
                  </a:cubicBezTo>
                  <a:cubicBezTo>
                    <a:pt x="183" y="248"/>
                    <a:pt x="186" y="242"/>
                    <a:pt x="189" y="235"/>
                  </a:cubicBezTo>
                  <a:cubicBezTo>
                    <a:pt x="189" y="234"/>
                    <a:pt x="189" y="233"/>
                    <a:pt x="188" y="233"/>
                  </a:cubicBezTo>
                  <a:cubicBezTo>
                    <a:pt x="187" y="233"/>
                    <a:pt x="187" y="233"/>
                    <a:pt x="187" y="233"/>
                  </a:cubicBezTo>
                  <a:moveTo>
                    <a:pt x="3" y="206"/>
                  </a:moveTo>
                  <a:cubicBezTo>
                    <a:pt x="3" y="206"/>
                    <a:pt x="3" y="206"/>
                    <a:pt x="3" y="206"/>
                  </a:cubicBezTo>
                  <a:cubicBezTo>
                    <a:pt x="2" y="207"/>
                    <a:pt x="1" y="208"/>
                    <a:pt x="1" y="209"/>
                  </a:cubicBezTo>
                  <a:cubicBezTo>
                    <a:pt x="2" y="215"/>
                    <a:pt x="3" y="222"/>
                    <a:pt x="5" y="229"/>
                  </a:cubicBezTo>
                  <a:cubicBezTo>
                    <a:pt x="5" y="230"/>
                    <a:pt x="6" y="230"/>
                    <a:pt x="7" y="230"/>
                  </a:cubicBezTo>
                  <a:cubicBezTo>
                    <a:pt x="7" y="230"/>
                    <a:pt x="7" y="230"/>
                    <a:pt x="7" y="230"/>
                  </a:cubicBezTo>
                  <a:cubicBezTo>
                    <a:pt x="8" y="230"/>
                    <a:pt x="9" y="229"/>
                    <a:pt x="9" y="228"/>
                  </a:cubicBezTo>
                  <a:cubicBezTo>
                    <a:pt x="7" y="221"/>
                    <a:pt x="6" y="215"/>
                    <a:pt x="5" y="208"/>
                  </a:cubicBezTo>
                  <a:cubicBezTo>
                    <a:pt x="5" y="207"/>
                    <a:pt x="4" y="206"/>
                    <a:pt x="3" y="206"/>
                  </a:cubicBezTo>
                  <a:moveTo>
                    <a:pt x="194" y="194"/>
                  </a:moveTo>
                  <a:cubicBezTo>
                    <a:pt x="194" y="194"/>
                    <a:pt x="194" y="194"/>
                    <a:pt x="194" y="194"/>
                  </a:cubicBezTo>
                  <a:cubicBezTo>
                    <a:pt x="193" y="194"/>
                    <a:pt x="192" y="195"/>
                    <a:pt x="192" y="196"/>
                  </a:cubicBezTo>
                  <a:cubicBezTo>
                    <a:pt x="192" y="196"/>
                    <a:pt x="192" y="196"/>
                    <a:pt x="192" y="196"/>
                  </a:cubicBezTo>
                  <a:cubicBezTo>
                    <a:pt x="192" y="198"/>
                    <a:pt x="192" y="200"/>
                    <a:pt x="192" y="201"/>
                  </a:cubicBezTo>
                  <a:cubicBezTo>
                    <a:pt x="192" y="206"/>
                    <a:pt x="192" y="211"/>
                    <a:pt x="191" y="215"/>
                  </a:cubicBezTo>
                  <a:cubicBezTo>
                    <a:pt x="191" y="216"/>
                    <a:pt x="191" y="217"/>
                    <a:pt x="192" y="218"/>
                  </a:cubicBezTo>
                  <a:cubicBezTo>
                    <a:pt x="193" y="218"/>
                    <a:pt x="193" y="218"/>
                    <a:pt x="193" y="218"/>
                  </a:cubicBezTo>
                  <a:cubicBezTo>
                    <a:pt x="194" y="218"/>
                    <a:pt x="195" y="217"/>
                    <a:pt x="195" y="216"/>
                  </a:cubicBezTo>
                  <a:cubicBezTo>
                    <a:pt x="196" y="211"/>
                    <a:pt x="196" y="206"/>
                    <a:pt x="196" y="201"/>
                  </a:cubicBezTo>
                  <a:cubicBezTo>
                    <a:pt x="196" y="200"/>
                    <a:pt x="196" y="198"/>
                    <a:pt x="196" y="196"/>
                  </a:cubicBezTo>
                  <a:cubicBezTo>
                    <a:pt x="196" y="195"/>
                    <a:pt x="195" y="194"/>
                    <a:pt x="194" y="194"/>
                  </a:cubicBezTo>
                  <a:moveTo>
                    <a:pt x="2" y="167"/>
                  </a:moveTo>
                  <a:cubicBezTo>
                    <a:pt x="1" y="167"/>
                    <a:pt x="0" y="167"/>
                    <a:pt x="0" y="168"/>
                  </a:cubicBezTo>
                  <a:cubicBezTo>
                    <a:pt x="0" y="173"/>
                    <a:pt x="0" y="178"/>
                    <a:pt x="0" y="183"/>
                  </a:cubicBezTo>
                  <a:cubicBezTo>
                    <a:pt x="0" y="185"/>
                    <a:pt x="0" y="187"/>
                    <a:pt x="0" y="189"/>
                  </a:cubicBezTo>
                  <a:cubicBezTo>
                    <a:pt x="0" y="190"/>
                    <a:pt x="1" y="191"/>
                    <a:pt x="2" y="191"/>
                  </a:cubicBezTo>
                  <a:cubicBezTo>
                    <a:pt x="2" y="191"/>
                    <a:pt x="2" y="191"/>
                    <a:pt x="2" y="191"/>
                  </a:cubicBezTo>
                  <a:cubicBezTo>
                    <a:pt x="3" y="190"/>
                    <a:pt x="4" y="190"/>
                    <a:pt x="4" y="188"/>
                  </a:cubicBezTo>
                  <a:cubicBezTo>
                    <a:pt x="4" y="188"/>
                    <a:pt x="4" y="188"/>
                    <a:pt x="4" y="188"/>
                  </a:cubicBezTo>
                  <a:cubicBezTo>
                    <a:pt x="4" y="187"/>
                    <a:pt x="4" y="185"/>
                    <a:pt x="4" y="183"/>
                  </a:cubicBezTo>
                  <a:cubicBezTo>
                    <a:pt x="4" y="178"/>
                    <a:pt x="4" y="173"/>
                    <a:pt x="4" y="169"/>
                  </a:cubicBezTo>
                  <a:cubicBezTo>
                    <a:pt x="4" y="167"/>
                    <a:pt x="3" y="167"/>
                    <a:pt x="2" y="167"/>
                  </a:cubicBezTo>
                  <a:cubicBezTo>
                    <a:pt x="2" y="167"/>
                    <a:pt x="2" y="167"/>
                    <a:pt x="2" y="167"/>
                  </a:cubicBezTo>
                  <a:moveTo>
                    <a:pt x="177" y="159"/>
                  </a:moveTo>
                  <a:cubicBezTo>
                    <a:pt x="176" y="159"/>
                    <a:pt x="176" y="159"/>
                    <a:pt x="175" y="159"/>
                  </a:cubicBezTo>
                  <a:cubicBezTo>
                    <a:pt x="175" y="160"/>
                    <a:pt x="175" y="161"/>
                    <a:pt x="175" y="162"/>
                  </a:cubicBezTo>
                  <a:cubicBezTo>
                    <a:pt x="178" y="165"/>
                    <a:pt x="181" y="167"/>
                    <a:pt x="183" y="171"/>
                  </a:cubicBezTo>
                  <a:cubicBezTo>
                    <a:pt x="185" y="173"/>
                    <a:pt x="186" y="175"/>
                    <a:pt x="187" y="177"/>
                  </a:cubicBezTo>
                  <a:cubicBezTo>
                    <a:pt x="187" y="178"/>
                    <a:pt x="188" y="179"/>
                    <a:pt x="189" y="179"/>
                  </a:cubicBezTo>
                  <a:cubicBezTo>
                    <a:pt x="190" y="178"/>
                    <a:pt x="190" y="178"/>
                    <a:pt x="190" y="178"/>
                  </a:cubicBezTo>
                  <a:cubicBezTo>
                    <a:pt x="191" y="178"/>
                    <a:pt x="191" y="177"/>
                    <a:pt x="191" y="176"/>
                  </a:cubicBezTo>
                  <a:cubicBezTo>
                    <a:pt x="189" y="173"/>
                    <a:pt x="188" y="171"/>
                    <a:pt x="186" y="168"/>
                  </a:cubicBezTo>
                  <a:cubicBezTo>
                    <a:pt x="184" y="165"/>
                    <a:pt x="181" y="162"/>
                    <a:pt x="178" y="159"/>
                  </a:cubicBezTo>
                  <a:cubicBezTo>
                    <a:pt x="178" y="159"/>
                    <a:pt x="177" y="159"/>
                    <a:pt x="177" y="159"/>
                  </a:cubicBezTo>
                  <a:moveTo>
                    <a:pt x="6" y="127"/>
                  </a:moveTo>
                  <a:cubicBezTo>
                    <a:pt x="5" y="127"/>
                    <a:pt x="4" y="127"/>
                    <a:pt x="4" y="128"/>
                  </a:cubicBezTo>
                  <a:cubicBezTo>
                    <a:pt x="3" y="135"/>
                    <a:pt x="2" y="141"/>
                    <a:pt x="2" y="148"/>
                  </a:cubicBezTo>
                  <a:cubicBezTo>
                    <a:pt x="2" y="149"/>
                    <a:pt x="2" y="150"/>
                    <a:pt x="4" y="151"/>
                  </a:cubicBezTo>
                  <a:cubicBezTo>
                    <a:pt x="4" y="151"/>
                    <a:pt x="4" y="151"/>
                    <a:pt x="4" y="151"/>
                  </a:cubicBezTo>
                  <a:cubicBezTo>
                    <a:pt x="5" y="151"/>
                    <a:pt x="6" y="150"/>
                    <a:pt x="6" y="149"/>
                  </a:cubicBezTo>
                  <a:cubicBezTo>
                    <a:pt x="6" y="142"/>
                    <a:pt x="7" y="135"/>
                    <a:pt x="8" y="129"/>
                  </a:cubicBezTo>
                  <a:cubicBezTo>
                    <a:pt x="8" y="128"/>
                    <a:pt x="7" y="127"/>
                    <a:pt x="6" y="127"/>
                  </a:cubicBezTo>
                  <a:cubicBezTo>
                    <a:pt x="6" y="127"/>
                    <a:pt x="6" y="127"/>
                    <a:pt x="6" y="127"/>
                  </a:cubicBezTo>
                  <a:moveTo>
                    <a:pt x="175" y="124"/>
                  </a:moveTo>
                  <a:cubicBezTo>
                    <a:pt x="175" y="124"/>
                    <a:pt x="174" y="125"/>
                    <a:pt x="174" y="125"/>
                  </a:cubicBezTo>
                  <a:cubicBezTo>
                    <a:pt x="174" y="125"/>
                    <a:pt x="174" y="125"/>
                    <a:pt x="174" y="125"/>
                  </a:cubicBezTo>
                  <a:cubicBezTo>
                    <a:pt x="171" y="129"/>
                    <a:pt x="168" y="133"/>
                    <a:pt x="166" y="137"/>
                  </a:cubicBezTo>
                  <a:cubicBezTo>
                    <a:pt x="165" y="140"/>
                    <a:pt x="165" y="142"/>
                    <a:pt x="165" y="144"/>
                  </a:cubicBezTo>
                  <a:cubicBezTo>
                    <a:pt x="165" y="145"/>
                    <a:pt x="166" y="146"/>
                    <a:pt x="167" y="146"/>
                  </a:cubicBezTo>
                  <a:cubicBezTo>
                    <a:pt x="167" y="146"/>
                    <a:pt x="167" y="146"/>
                    <a:pt x="167" y="146"/>
                  </a:cubicBezTo>
                  <a:cubicBezTo>
                    <a:pt x="168" y="146"/>
                    <a:pt x="169" y="145"/>
                    <a:pt x="169" y="144"/>
                  </a:cubicBezTo>
                  <a:cubicBezTo>
                    <a:pt x="169" y="142"/>
                    <a:pt x="169" y="141"/>
                    <a:pt x="170" y="138"/>
                  </a:cubicBezTo>
                  <a:cubicBezTo>
                    <a:pt x="171" y="135"/>
                    <a:pt x="174" y="131"/>
                    <a:pt x="177" y="128"/>
                  </a:cubicBezTo>
                  <a:cubicBezTo>
                    <a:pt x="178" y="127"/>
                    <a:pt x="178" y="126"/>
                    <a:pt x="177" y="125"/>
                  </a:cubicBezTo>
                  <a:cubicBezTo>
                    <a:pt x="176" y="125"/>
                    <a:pt x="176" y="124"/>
                    <a:pt x="175" y="124"/>
                  </a:cubicBezTo>
                  <a:moveTo>
                    <a:pt x="195" y="90"/>
                  </a:moveTo>
                  <a:cubicBezTo>
                    <a:pt x="194" y="90"/>
                    <a:pt x="193" y="91"/>
                    <a:pt x="193" y="92"/>
                  </a:cubicBezTo>
                  <a:cubicBezTo>
                    <a:pt x="192" y="96"/>
                    <a:pt x="191" y="100"/>
                    <a:pt x="190" y="105"/>
                  </a:cubicBezTo>
                  <a:cubicBezTo>
                    <a:pt x="189" y="106"/>
                    <a:pt x="188" y="108"/>
                    <a:pt x="187" y="110"/>
                  </a:cubicBezTo>
                  <a:cubicBezTo>
                    <a:pt x="186" y="111"/>
                    <a:pt x="186" y="112"/>
                    <a:pt x="187" y="113"/>
                  </a:cubicBezTo>
                  <a:cubicBezTo>
                    <a:pt x="188" y="113"/>
                    <a:pt x="188" y="113"/>
                    <a:pt x="188" y="113"/>
                  </a:cubicBezTo>
                  <a:cubicBezTo>
                    <a:pt x="189" y="113"/>
                    <a:pt x="190" y="113"/>
                    <a:pt x="190" y="112"/>
                  </a:cubicBezTo>
                  <a:cubicBezTo>
                    <a:pt x="191" y="110"/>
                    <a:pt x="193" y="108"/>
                    <a:pt x="193" y="106"/>
                  </a:cubicBezTo>
                  <a:cubicBezTo>
                    <a:pt x="195" y="102"/>
                    <a:pt x="196" y="97"/>
                    <a:pt x="197" y="93"/>
                  </a:cubicBezTo>
                  <a:cubicBezTo>
                    <a:pt x="197" y="92"/>
                    <a:pt x="196" y="91"/>
                    <a:pt x="195" y="91"/>
                  </a:cubicBezTo>
                  <a:cubicBezTo>
                    <a:pt x="195" y="90"/>
                    <a:pt x="195" y="90"/>
                    <a:pt x="195" y="90"/>
                  </a:cubicBezTo>
                  <a:moveTo>
                    <a:pt x="14" y="87"/>
                  </a:moveTo>
                  <a:cubicBezTo>
                    <a:pt x="13" y="87"/>
                    <a:pt x="12" y="88"/>
                    <a:pt x="12" y="89"/>
                  </a:cubicBezTo>
                  <a:cubicBezTo>
                    <a:pt x="10" y="96"/>
                    <a:pt x="8" y="102"/>
                    <a:pt x="7" y="109"/>
                  </a:cubicBezTo>
                  <a:cubicBezTo>
                    <a:pt x="7" y="110"/>
                    <a:pt x="8" y="111"/>
                    <a:pt x="9" y="111"/>
                  </a:cubicBezTo>
                  <a:cubicBezTo>
                    <a:pt x="9" y="111"/>
                    <a:pt x="9" y="111"/>
                    <a:pt x="9" y="111"/>
                  </a:cubicBezTo>
                  <a:cubicBezTo>
                    <a:pt x="10" y="111"/>
                    <a:pt x="11" y="110"/>
                    <a:pt x="11" y="109"/>
                  </a:cubicBezTo>
                  <a:cubicBezTo>
                    <a:pt x="12" y="103"/>
                    <a:pt x="14" y="97"/>
                    <a:pt x="16" y="90"/>
                  </a:cubicBezTo>
                  <a:cubicBezTo>
                    <a:pt x="16" y="89"/>
                    <a:pt x="15" y="88"/>
                    <a:pt x="14" y="88"/>
                  </a:cubicBezTo>
                  <a:cubicBezTo>
                    <a:pt x="14" y="87"/>
                    <a:pt x="14" y="87"/>
                    <a:pt x="14" y="87"/>
                  </a:cubicBezTo>
                  <a:moveTo>
                    <a:pt x="187" y="52"/>
                  </a:moveTo>
                  <a:cubicBezTo>
                    <a:pt x="187" y="52"/>
                    <a:pt x="186" y="52"/>
                    <a:pt x="186" y="53"/>
                  </a:cubicBezTo>
                  <a:cubicBezTo>
                    <a:pt x="185" y="53"/>
                    <a:pt x="185" y="54"/>
                    <a:pt x="185" y="55"/>
                  </a:cubicBezTo>
                  <a:cubicBezTo>
                    <a:pt x="186" y="56"/>
                    <a:pt x="186" y="56"/>
                    <a:pt x="186" y="56"/>
                  </a:cubicBezTo>
                  <a:cubicBezTo>
                    <a:pt x="189" y="61"/>
                    <a:pt x="191" y="67"/>
                    <a:pt x="193" y="73"/>
                  </a:cubicBezTo>
                  <a:cubicBezTo>
                    <a:pt x="193" y="74"/>
                    <a:pt x="194" y="75"/>
                    <a:pt x="195" y="75"/>
                  </a:cubicBezTo>
                  <a:cubicBezTo>
                    <a:pt x="195" y="75"/>
                    <a:pt x="195" y="75"/>
                    <a:pt x="195" y="75"/>
                  </a:cubicBezTo>
                  <a:cubicBezTo>
                    <a:pt x="196" y="74"/>
                    <a:pt x="197" y="73"/>
                    <a:pt x="197" y="72"/>
                  </a:cubicBezTo>
                  <a:cubicBezTo>
                    <a:pt x="195" y="66"/>
                    <a:pt x="193" y="60"/>
                    <a:pt x="189" y="54"/>
                  </a:cubicBezTo>
                  <a:cubicBezTo>
                    <a:pt x="189" y="53"/>
                    <a:pt x="189" y="53"/>
                    <a:pt x="189" y="53"/>
                  </a:cubicBezTo>
                  <a:cubicBezTo>
                    <a:pt x="188" y="53"/>
                    <a:pt x="188" y="52"/>
                    <a:pt x="187" y="52"/>
                  </a:cubicBezTo>
                  <a:moveTo>
                    <a:pt x="37" y="34"/>
                  </a:moveTo>
                  <a:cubicBezTo>
                    <a:pt x="36" y="34"/>
                    <a:pt x="35" y="35"/>
                    <a:pt x="35" y="35"/>
                  </a:cubicBezTo>
                  <a:cubicBezTo>
                    <a:pt x="31" y="41"/>
                    <a:pt x="28" y="47"/>
                    <a:pt x="25" y="53"/>
                  </a:cubicBezTo>
                  <a:cubicBezTo>
                    <a:pt x="22" y="58"/>
                    <a:pt x="20" y="64"/>
                    <a:pt x="18" y="70"/>
                  </a:cubicBezTo>
                  <a:cubicBezTo>
                    <a:pt x="17" y="71"/>
                    <a:pt x="18" y="72"/>
                    <a:pt x="19" y="72"/>
                  </a:cubicBezTo>
                  <a:cubicBezTo>
                    <a:pt x="20" y="72"/>
                    <a:pt x="20" y="72"/>
                    <a:pt x="20" y="72"/>
                  </a:cubicBezTo>
                  <a:cubicBezTo>
                    <a:pt x="20" y="72"/>
                    <a:pt x="21" y="72"/>
                    <a:pt x="22" y="71"/>
                  </a:cubicBezTo>
                  <a:cubicBezTo>
                    <a:pt x="24" y="65"/>
                    <a:pt x="26" y="60"/>
                    <a:pt x="28" y="55"/>
                  </a:cubicBezTo>
                  <a:cubicBezTo>
                    <a:pt x="31" y="49"/>
                    <a:pt x="34" y="43"/>
                    <a:pt x="38" y="38"/>
                  </a:cubicBezTo>
                  <a:cubicBezTo>
                    <a:pt x="39" y="37"/>
                    <a:pt x="39" y="35"/>
                    <a:pt x="38" y="35"/>
                  </a:cubicBezTo>
                  <a:cubicBezTo>
                    <a:pt x="37" y="35"/>
                    <a:pt x="37" y="34"/>
                    <a:pt x="37" y="34"/>
                  </a:cubicBezTo>
                  <a:moveTo>
                    <a:pt x="159" y="24"/>
                  </a:moveTo>
                  <a:cubicBezTo>
                    <a:pt x="159" y="24"/>
                    <a:pt x="158" y="24"/>
                    <a:pt x="158" y="25"/>
                  </a:cubicBezTo>
                  <a:cubicBezTo>
                    <a:pt x="157" y="25"/>
                    <a:pt x="157" y="27"/>
                    <a:pt x="158" y="27"/>
                  </a:cubicBezTo>
                  <a:cubicBezTo>
                    <a:pt x="163" y="31"/>
                    <a:pt x="168" y="36"/>
                    <a:pt x="173" y="40"/>
                  </a:cubicBezTo>
                  <a:cubicBezTo>
                    <a:pt x="173" y="41"/>
                    <a:pt x="174" y="41"/>
                    <a:pt x="174" y="41"/>
                  </a:cubicBezTo>
                  <a:cubicBezTo>
                    <a:pt x="175" y="41"/>
                    <a:pt x="175" y="41"/>
                    <a:pt x="176" y="40"/>
                  </a:cubicBezTo>
                  <a:cubicBezTo>
                    <a:pt x="177" y="39"/>
                    <a:pt x="177" y="38"/>
                    <a:pt x="176" y="37"/>
                  </a:cubicBezTo>
                  <a:cubicBezTo>
                    <a:pt x="171" y="33"/>
                    <a:pt x="166" y="28"/>
                    <a:pt x="160" y="24"/>
                  </a:cubicBezTo>
                  <a:cubicBezTo>
                    <a:pt x="160" y="24"/>
                    <a:pt x="160" y="24"/>
                    <a:pt x="159" y="24"/>
                  </a:cubicBezTo>
                  <a:moveTo>
                    <a:pt x="66" y="8"/>
                  </a:moveTo>
                  <a:cubicBezTo>
                    <a:pt x="65" y="8"/>
                    <a:pt x="65" y="8"/>
                    <a:pt x="65" y="8"/>
                  </a:cubicBezTo>
                  <a:cubicBezTo>
                    <a:pt x="59" y="11"/>
                    <a:pt x="53" y="15"/>
                    <a:pt x="48" y="20"/>
                  </a:cubicBezTo>
                  <a:cubicBezTo>
                    <a:pt x="47" y="20"/>
                    <a:pt x="47" y="22"/>
                    <a:pt x="48" y="23"/>
                  </a:cubicBezTo>
                  <a:cubicBezTo>
                    <a:pt x="48" y="23"/>
                    <a:pt x="49" y="23"/>
                    <a:pt x="49" y="23"/>
                  </a:cubicBezTo>
                  <a:cubicBezTo>
                    <a:pt x="50" y="23"/>
                    <a:pt x="50" y="23"/>
                    <a:pt x="51" y="23"/>
                  </a:cubicBezTo>
                  <a:cubicBezTo>
                    <a:pt x="56" y="18"/>
                    <a:pt x="61" y="14"/>
                    <a:pt x="66" y="11"/>
                  </a:cubicBezTo>
                  <a:cubicBezTo>
                    <a:pt x="67" y="11"/>
                    <a:pt x="68" y="10"/>
                    <a:pt x="67" y="9"/>
                  </a:cubicBezTo>
                  <a:cubicBezTo>
                    <a:pt x="67" y="8"/>
                    <a:pt x="66" y="8"/>
                    <a:pt x="66" y="8"/>
                  </a:cubicBezTo>
                  <a:moveTo>
                    <a:pt x="124" y="5"/>
                  </a:moveTo>
                  <a:cubicBezTo>
                    <a:pt x="123" y="5"/>
                    <a:pt x="122" y="6"/>
                    <a:pt x="122" y="7"/>
                  </a:cubicBezTo>
                  <a:cubicBezTo>
                    <a:pt x="122" y="8"/>
                    <a:pt x="122" y="9"/>
                    <a:pt x="123" y="9"/>
                  </a:cubicBezTo>
                  <a:cubicBezTo>
                    <a:pt x="129" y="11"/>
                    <a:pt x="135" y="14"/>
                    <a:pt x="141" y="17"/>
                  </a:cubicBezTo>
                  <a:cubicBezTo>
                    <a:pt x="142" y="17"/>
                    <a:pt x="142" y="17"/>
                    <a:pt x="142" y="17"/>
                  </a:cubicBezTo>
                  <a:cubicBezTo>
                    <a:pt x="143" y="17"/>
                    <a:pt x="144" y="17"/>
                    <a:pt x="144" y="16"/>
                  </a:cubicBezTo>
                  <a:cubicBezTo>
                    <a:pt x="144" y="15"/>
                    <a:pt x="144" y="14"/>
                    <a:pt x="143" y="13"/>
                  </a:cubicBezTo>
                  <a:cubicBezTo>
                    <a:pt x="137" y="10"/>
                    <a:pt x="131" y="7"/>
                    <a:pt x="124" y="5"/>
                  </a:cubicBezTo>
                  <a:cubicBezTo>
                    <a:pt x="124" y="5"/>
                    <a:pt x="124" y="5"/>
                    <a:pt x="124" y="5"/>
                  </a:cubicBezTo>
                  <a:moveTo>
                    <a:pt x="95" y="0"/>
                  </a:moveTo>
                  <a:cubicBezTo>
                    <a:pt x="91" y="0"/>
                    <a:pt x="88" y="1"/>
                    <a:pt x="84" y="1"/>
                  </a:cubicBezTo>
                  <a:cubicBezTo>
                    <a:pt x="83" y="1"/>
                    <a:pt x="82" y="2"/>
                    <a:pt x="82" y="4"/>
                  </a:cubicBezTo>
                  <a:cubicBezTo>
                    <a:pt x="83" y="5"/>
                    <a:pt x="83" y="5"/>
                    <a:pt x="84" y="5"/>
                  </a:cubicBezTo>
                  <a:cubicBezTo>
                    <a:pt x="85" y="5"/>
                    <a:pt x="85" y="5"/>
                    <a:pt x="85" y="5"/>
                  </a:cubicBezTo>
                  <a:cubicBezTo>
                    <a:pt x="88" y="5"/>
                    <a:pt x="92" y="4"/>
                    <a:pt x="96" y="4"/>
                  </a:cubicBezTo>
                  <a:cubicBezTo>
                    <a:pt x="97" y="4"/>
                    <a:pt x="98" y="4"/>
                    <a:pt x="99" y="4"/>
                  </a:cubicBezTo>
                  <a:cubicBezTo>
                    <a:pt x="101" y="5"/>
                    <a:pt x="102" y="5"/>
                    <a:pt x="104" y="5"/>
                  </a:cubicBezTo>
                  <a:cubicBezTo>
                    <a:pt x="104" y="5"/>
                    <a:pt x="104" y="5"/>
                    <a:pt x="104" y="5"/>
                  </a:cubicBezTo>
                  <a:cubicBezTo>
                    <a:pt x="105" y="5"/>
                    <a:pt x="106" y="4"/>
                    <a:pt x="106" y="3"/>
                  </a:cubicBezTo>
                  <a:cubicBezTo>
                    <a:pt x="106" y="2"/>
                    <a:pt x="106" y="1"/>
                    <a:pt x="105" y="1"/>
                  </a:cubicBezTo>
                  <a:cubicBezTo>
                    <a:pt x="103" y="1"/>
                    <a:pt x="101" y="1"/>
                    <a:pt x="99" y="0"/>
                  </a:cubicBezTo>
                  <a:cubicBezTo>
                    <a:pt x="98" y="0"/>
                    <a:pt x="97" y="0"/>
                    <a:pt x="96" y="0"/>
                  </a:cubicBezTo>
                  <a:cubicBezTo>
                    <a:pt x="95" y="0"/>
                    <a:pt x="95" y="0"/>
                    <a:pt x="95" y="0"/>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1" name="Freeform 360"/>
            <p:cNvSpPr/>
            <p:nvPr/>
          </p:nvSpPr>
          <p:spPr bwMode="auto">
            <a:xfrm>
              <a:off x="2083346" y="3064452"/>
              <a:ext cx="253709" cy="288957"/>
            </a:xfrm>
            <a:custGeom>
              <a:avLst/>
              <a:gdLst>
                <a:gd name="T0" fmla="*/ 8 w 134"/>
                <a:gd name="T1" fmla="*/ 96 h 152"/>
                <a:gd name="T2" fmla="*/ 101 w 134"/>
                <a:gd name="T3" fmla="*/ 132 h 152"/>
                <a:gd name="T4" fmla="*/ 32 w 134"/>
                <a:gd name="T5" fmla="*/ 147 h 152"/>
                <a:gd name="T6" fmla="*/ 8 w 134"/>
                <a:gd name="T7" fmla="*/ 96 h 152"/>
                <a:gd name="T8" fmla="*/ 6 w 134"/>
                <a:gd name="T9" fmla="*/ 98 h 152"/>
                <a:gd name="T10" fmla="*/ 12 w 134"/>
                <a:gd name="T11" fmla="*/ 142 h 152"/>
                <a:gd name="T12" fmla="*/ 53 w 134"/>
                <a:gd name="T13" fmla="*/ 148 h 152"/>
                <a:gd name="T14" fmla="*/ 109 w 134"/>
                <a:gd name="T15" fmla="*/ 121 h 152"/>
                <a:gd name="T16" fmla="*/ 43 w 134"/>
                <a:gd name="T17" fmla="*/ 56 h 152"/>
                <a:gd name="T18" fmla="*/ 7 w 134"/>
                <a:gd name="T19" fmla="*/ 98 h 152"/>
                <a:gd name="T20" fmla="*/ 8 w 134"/>
                <a:gd name="T21"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52">
                  <a:moveTo>
                    <a:pt x="8" y="96"/>
                  </a:moveTo>
                  <a:cubicBezTo>
                    <a:pt x="43" y="0"/>
                    <a:pt x="134" y="106"/>
                    <a:pt x="101" y="132"/>
                  </a:cubicBezTo>
                  <a:cubicBezTo>
                    <a:pt x="85" y="145"/>
                    <a:pt x="52" y="149"/>
                    <a:pt x="32" y="147"/>
                  </a:cubicBezTo>
                  <a:cubicBezTo>
                    <a:pt x="4" y="145"/>
                    <a:pt x="2" y="119"/>
                    <a:pt x="8" y="96"/>
                  </a:cubicBezTo>
                  <a:cubicBezTo>
                    <a:pt x="8" y="96"/>
                    <a:pt x="7" y="97"/>
                    <a:pt x="6" y="98"/>
                  </a:cubicBezTo>
                  <a:cubicBezTo>
                    <a:pt x="3" y="112"/>
                    <a:pt x="0" y="130"/>
                    <a:pt x="12" y="142"/>
                  </a:cubicBezTo>
                  <a:cubicBezTo>
                    <a:pt x="22" y="152"/>
                    <a:pt x="40" y="150"/>
                    <a:pt x="53" y="148"/>
                  </a:cubicBezTo>
                  <a:cubicBezTo>
                    <a:pt x="70" y="146"/>
                    <a:pt x="104" y="142"/>
                    <a:pt x="109" y="121"/>
                  </a:cubicBezTo>
                  <a:cubicBezTo>
                    <a:pt x="116" y="88"/>
                    <a:pt x="76" y="46"/>
                    <a:pt x="43" y="56"/>
                  </a:cubicBezTo>
                  <a:cubicBezTo>
                    <a:pt x="26" y="61"/>
                    <a:pt x="13" y="81"/>
                    <a:pt x="7" y="98"/>
                  </a:cubicBezTo>
                  <a:cubicBezTo>
                    <a:pt x="6" y="98"/>
                    <a:pt x="7" y="96"/>
                    <a:pt x="8" y="96"/>
                  </a:cubicBezTo>
                  <a:close/>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2" name="Freeform 361"/>
            <p:cNvSpPr/>
            <p:nvPr/>
          </p:nvSpPr>
          <p:spPr bwMode="auto">
            <a:xfrm>
              <a:off x="2080175" y="3418504"/>
              <a:ext cx="204553" cy="214336"/>
            </a:xfrm>
            <a:custGeom>
              <a:avLst/>
              <a:gdLst>
                <a:gd name="T0" fmla="*/ 2 w 107"/>
                <a:gd name="T1" fmla="*/ 61 h 113"/>
                <a:gd name="T2" fmla="*/ 55 w 107"/>
                <a:gd name="T3" fmla="*/ 13 h 113"/>
                <a:gd name="T4" fmla="*/ 104 w 107"/>
                <a:gd name="T5" fmla="*/ 68 h 113"/>
                <a:gd name="T6" fmla="*/ 38 w 107"/>
                <a:gd name="T7" fmla="*/ 106 h 113"/>
                <a:gd name="T8" fmla="*/ 2 w 107"/>
                <a:gd name="T9" fmla="*/ 61 h 113"/>
                <a:gd name="T10" fmla="*/ 0 w 107"/>
                <a:gd name="T11" fmla="*/ 63 h 113"/>
                <a:gd name="T12" fmla="*/ 15 w 107"/>
                <a:gd name="T13" fmla="*/ 105 h 113"/>
                <a:gd name="T14" fmla="*/ 60 w 107"/>
                <a:gd name="T15" fmla="*/ 102 h 113"/>
                <a:gd name="T16" fmla="*/ 106 w 107"/>
                <a:gd name="T17" fmla="*/ 60 h 113"/>
                <a:gd name="T18" fmla="*/ 27 w 107"/>
                <a:gd name="T19" fmla="*/ 15 h 113"/>
                <a:gd name="T20" fmla="*/ 0 w 107"/>
                <a:gd name="T21" fmla="*/ 63 h 113"/>
                <a:gd name="T22" fmla="*/ 2 w 107"/>
                <a:gd name="T23" fmla="*/ 6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113">
                  <a:moveTo>
                    <a:pt x="2" y="61"/>
                  </a:moveTo>
                  <a:cubicBezTo>
                    <a:pt x="5" y="33"/>
                    <a:pt x="25" y="7"/>
                    <a:pt x="55" y="13"/>
                  </a:cubicBezTo>
                  <a:cubicBezTo>
                    <a:pt x="78" y="18"/>
                    <a:pt x="106" y="43"/>
                    <a:pt x="104" y="68"/>
                  </a:cubicBezTo>
                  <a:cubicBezTo>
                    <a:pt x="103" y="89"/>
                    <a:pt x="54" y="104"/>
                    <a:pt x="38" y="106"/>
                  </a:cubicBezTo>
                  <a:cubicBezTo>
                    <a:pt x="9" y="111"/>
                    <a:pt x="0" y="86"/>
                    <a:pt x="2" y="61"/>
                  </a:cubicBezTo>
                  <a:cubicBezTo>
                    <a:pt x="2" y="62"/>
                    <a:pt x="0" y="63"/>
                    <a:pt x="0" y="63"/>
                  </a:cubicBezTo>
                  <a:cubicBezTo>
                    <a:pt x="0" y="79"/>
                    <a:pt x="0" y="96"/>
                    <a:pt x="15" y="105"/>
                  </a:cubicBezTo>
                  <a:cubicBezTo>
                    <a:pt x="28" y="113"/>
                    <a:pt x="47" y="107"/>
                    <a:pt x="60" y="102"/>
                  </a:cubicBezTo>
                  <a:cubicBezTo>
                    <a:pt x="78" y="95"/>
                    <a:pt x="107" y="83"/>
                    <a:pt x="106" y="60"/>
                  </a:cubicBezTo>
                  <a:cubicBezTo>
                    <a:pt x="104" y="27"/>
                    <a:pt x="55" y="0"/>
                    <a:pt x="27" y="15"/>
                  </a:cubicBezTo>
                  <a:cubicBezTo>
                    <a:pt x="11" y="24"/>
                    <a:pt x="3" y="47"/>
                    <a:pt x="0" y="63"/>
                  </a:cubicBezTo>
                  <a:cubicBezTo>
                    <a:pt x="0" y="63"/>
                    <a:pt x="1" y="62"/>
                    <a:pt x="2" y="61"/>
                  </a:cubicBezTo>
                  <a:close/>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181" name="组合 4"/>
          <p:cNvGrpSpPr/>
          <p:nvPr/>
        </p:nvGrpSpPr>
        <p:grpSpPr>
          <a:xfrm>
            <a:off x="4787654" y="3617383"/>
            <a:ext cx="626533" cy="770467"/>
            <a:chOff x="2212827" y="4096403"/>
            <a:chExt cx="624841" cy="769407"/>
          </a:xfrm>
        </p:grpSpPr>
        <p:sp>
          <p:nvSpPr>
            <p:cNvPr id="438" name="Freeform 387"/>
            <p:cNvSpPr/>
            <p:nvPr/>
          </p:nvSpPr>
          <p:spPr bwMode="auto">
            <a:xfrm>
              <a:off x="2287364" y="4118613"/>
              <a:ext cx="550304" cy="747197"/>
            </a:xfrm>
            <a:custGeom>
              <a:avLst/>
              <a:gdLst>
                <a:gd name="T0" fmla="*/ 209 w 290"/>
                <a:gd name="T1" fmla="*/ 123 h 392"/>
                <a:gd name="T2" fmla="*/ 265 w 290"/>
                <a:gd name="T3" fmla="*/ 132 h 392"/>
                <a:gd name="T4" fmla="*/ 273 w 290"/>
                <a:gd name="T5" fmla="*/ 68 h 392"/>
                <a:gd name="T6" fmla="*/ 213 w 290"/>
                <a:gd name="T7" fmla="*/ 25 h 392"/>
                <a:gd name="T8" fmla="*/ 28 w 290"/>
                <a:gd name="T9" fmla="*/ 111 h 392"/>
                <a:gd name="T10" fmla="*/ 4 w 290"/>
                <a:gd name="T11" fmla="*/ 174 h 392"/>
                <a:gd name="T12" fmla="*/ 7 w 290"/>
                <a:gd name="T13" fmla="*/ 267 h 392"/>
                <a:gd name="T14" fmla="*/ 173 w 290"/>
                <a:gd name="T15" fmla="*/ 379 h 392"/>
                <a:gd name="T16" fmla="*/ 240 w 290"/>
                <a:gd name="T17" fmla="*/ 352 h 392"/>
                <a:gd name="T18" fmla="*/ 270 w 290"/>
                <a:gd name="T19" fmla="*/ 309 h 392"/>
                <a:gd name="T20" fmla="*/ 216 w 290"/>
                <a:gd name="T21" fmla="*/ 293 h 392"/>
                <a:gd name="T22" fmla="*/ 127 w 290"/>
                <a:gd name="T23" fmla="*/ 307 h 392"/>
                <a:gd name="T24" fmla="*/ 71 w 290"/>
                <a:gd name="T25" fmla="*/ 226 h 392"/>
                <a:gd name="T26" fmla="*/ 90 w 290"/>
                <a:gd name="T27" fmla="*/ 149 h 392"/>
                <a:gd name="T28" fmla="*/ 138 w 290"/>
                <a:gd name="T29" fmla="*/ 108 h 392"/>
                <a:gd name="T30" fmla="*/ 209 w 290"/>
                <a:gd name="T31" fmla="*/ 12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0" h="392">
                  <a:moveTo>
                    <a:pt x="209" y="123"/>
                  </a:moveTo>
                  <a:cubicBezTo>
                    <a:pt x="225" y="130"/>
                    <a:pt x="248" y="141"/>
                    <a:pt x="265" y="132"/>
                  </a:cubicBezTo>
                  <a:cubicBezTo>
                    <a:pt x="290" y="120"/>
                    <a:pt x="285" y="86"/>
                    <a:pt x="273" y="68"/>
                  </a:cubicBezTo>
                  <a:cubicBezTo>
                    <a:pt x="259" y="47"/>
                    <a:pt x="237" y="33"/>
                    <a:pt x="213" y="25"/>
                  </a:cubicBezTo>
                  <a:cubicBezTo>
                    <a:pt x="141" y="0"/>
                    <a:pt x="62" y="47"/>
                    <a:pt x="28" y="111"/>
                  </a:cubicBezTo>
                  <a:cubicBezTo>
                    <a:pt x="17" y="129"/>
                    <a:pt x="8" y="153"/>
                    <a:pt x="4" y="174"/>
                  </a:cubicBezTo>
                  <a:cubicBezTo>
                    <a:pt x="0" y="203"/>
                    <a:pt x="0" y="240"/>
                    <a:pt x="7" y="267"/>
                  </a:cubicBezTo>
                  <a:cubicBezTo>
                    <a:pt x="28" y="343"/>
                    <a:pt x="93" y="392"/>
                    <a:pt x="173" y="379"/>
                  </a:cubicBezTo>
                  <a:cubicBezTo>
                    <a:pt x="197" y="375"/>
                    <a:pt x="221" y="366"/>
                    <a:pt x="240" y="352"/>
                  </a:cubicBezTo>
                  <a:cubicBezTo>
                    <a:pt x="254" y="342"/>
                    <a:pt x="272" y="328"/>
                    <a:pt x="270" y="309"/>
                  </a:cubicBezTo>
                  <a:cubicBezTo>
                    <a:pt x="267" y="282"/>
                    <a:pt x="232" y="287"/>
                    <a:pt x="216" y="293"/>
                  </a:cubicBezTo>
                  <a:cubicBezTo>
                    <a:pt x="188" y="303"/>
                    <a:pt x="157" y="313"/>
                    <a:pt x="127" y="307"/>
                  </a:cubicBezTo>
                  <a:cubicBezTo>
                    <a:pt x="93" y="299"/>
                    <a:pt x="73" y="259"/>
                    <a:pt x="71" y="226"/>
                  </a:cubicBezTo>
                  <a:cubicBezTo>
                    <a:pt x="70" y="201"/>
                    <a:pt x="78" y="171"/>
                    <a:pt x="90" y="149"/>
                  </a:cubicBezTo>
                  <a:cubicBezTo>
                    <a:pt x="100" y="131"/>
                    <a:pt x="117" y="114"/>
                    <a:pt x="138" y="108"/>
                  </a:cubicBezTo>
                  <a:cubicBezTo>
                    <a:pt x="164" y="100"/>
                    <a:pt x="186" y="111"/>
                    <a:pt x="209" y="123"/>
                  </a:cubicBezTo>
                </a:path>
              </a:pathLst>
            </a:custGeom>
            <a:solidFill>
              <a:schemeClr val="accent3">
                <a:lumMod val="60000"/>
                <a:lumOff val="40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0" name="Freeform 389"/>
            <p:cNvSpPr>
              <a:spLocks noEditPoints="1"/>
            </p:cNvSpPr>
            <p:nvPr/>
          </p:nvSpPr>
          <p:spPr bwMode="auto">
            <a:xfrm>
              <a:off x="2374588" y="4667509"/>
              <a:ext cx="428191" cy="160227"/>
            </a:xfrm>
            <a:custGeom>
              <a:avLst/>
              <a:gdLst>
                <a:gd name="T0" fmla="*/ 115 w 225"/>
                <a:gd name="T1" fmla="*/ 50 h 84"/>
                <a:gd name="T2" fmla="*/ 113 w 225"/>
                <a:gd name="T3" fmla="*/ 49 h 84"/>
                <a:gd name="T4" fmla="*/ 114 w 225"/>
                <a:gd name="T5" fmla="*/ 46 h 84"/>
                <a:gd name="T6" fmla="*/ 134 w 225"/>
                <a:gd name="T7" fmla="*/ 44 h 84"/>
                <a:gd name="T8" fmla="*/ 134 w 225"/>
                <a:gd name="T9" fmla="*/ 44 h 84"/>
                <a:gd name="T10" fmla="*/ 136 w 225"/>
                <a:gd name="T11" fmla="*/ 46 h 84"/>
                <a:gd name="T12" fmla="*/ 135 w 225"/>
                <a:gd name="T13" fmla="*/ 48 h 84"/>
                <a:gd name="T14" fmla="*/ 115 w 225"/>
                <a:gd name="T15" fmla="*/ 50 h 84"/>
                <a:gd name="T16" fmla="*/ 115 w 225"/>
                <a:gd name="T17" fmla="*/ 50 h 84"/>
                <a:gd name="T18" fmla="*/ 95 w 225"/>
                <a:gd name="T19" fmla="*/ 50 h 84"/>
                <a:gd name="T20" fmla="*/ 94 w 225"/>
                <a:gd name="T21" fmla="*/ 50 h 84"/>
                <a:gd name="T22" fmla="*/ 74 w 225"/>
                <a:gd name="T23" fmla="*/ 47 h 84"/>
                <a:gd name="T24" fmla="*/ 73 w 225"/>
                <a:gd name="T25" fmla="*/ 45 h 84"/>
                <a:gd name="T26" fmla="*/ 75 w 225"/>
                <a:gd name="T27" fmla="*/ 43 h 84"/>
                <a:gd name="T28" fmla="*/ 75 w 225"/>
                <a:gd name="T29" fmla="*/ 43 h 84"/>
                <a:gd name="T30" fmla="*/ 95 w 225"/>
                <a:gd name="T31" fmla="*/ 46 h 84"/>
                <a:gd name="T32" fmla="*/ 97 w 225"/>
                <a:gd name="T33" fmla="*/ 48 h 84"/>
                <a:gd name="T34" fmla="*/ 95 w 225"/>
                <a:gd name="T35" fmla="*/ 50 h 84"/>
                <a:gd name="T36" fmla="*/ 154 w 225"/>
                <a:gd name="T37" fmla="*/ 43 h 84"/>
                <a:gd name="T38" fmla="*/ 152 w 225"/>
                <a:gd name="T39" fmla="*/ 42 h 84"/>
                <a:gd name="T40" fmla="*/ 153 w 225"/>
                <a:gd name="T41" fmla="*/ 39 h 84"/>
                <a:gd name="T42" fmla="*/ 172 w 225"/>
                <a:gd name="T43" fmla="*/ 33 h 84"/>
                <a:gd name="T44" fmla="*/ 173 w 225"/>
                <a:gd name="T45" fmla="*/ 33 h 84"/>
                <a:gd name="T46" fmla="*/ 175 w 225"/>
                <a:gd name="T47" fmla="*/ 34 h 84"/>
                <a:gd name="T48" fmla="*/ 174 w 225"/>
                <a:gd name="T49" fmla="*/ 37 h 84"/>
                <a:gd name="T50" fmla="*/ 154 w 225"/>
                <a:gd name="T51" fmla="*/ 43 h 84"/>
                <a:gd name="T52" fmla="*/ 154 w 225"/>
                <a:gd name="T53" fmla="*/ 43 h 84"/>
                <a:gd name="T54" fmla="*/ 195 w 225"/>
                <a:gd name="T55" fmla="*/ 0 h 84"/>
                <a:gd name="T56" fmla="*/ 170 w 225"/>
                <a:gd name="T57" fmla="*/ 5 h 84"/>
                <a:gd name="T58" fmla="*/ 170 w 225"/>
                <a:gd name="T59" fmla="*/ 5 h 84"/>
                <a:gd name="T60" fmla="*/ 167 w 225"/>
                <a:gd name="T61" fmla="*/ 6 h 84"/>
                <a:gd name="T62" fmla="*/ 167 w 225"/>
                <a:gd name="T63" fmla="*/ 6 h 84"/>
                <a:gd name="T64" fmla="*/ 166 w 225"/>
                <a:gd name="T65" fmla="*/ 6 h 84"/>
                <a:gd name="T66" fmla="*/ 110 w 225"/>
                <a:gd name="T67" fmla="*/ 20 h 84"/>
                <a:gd name="T68" fmla="*/ 54 w 225"/>
                <a:gd name="T69" fmla="*/ 36 h 84"/>
                <a:gd name="T70" fmla="*/ 57 w 225"/>
                <a:gd name="T71" fmla="*/ 37 h 84"/>
                <a:gd name="T72" fmla="*/ 58 w 225"/>
                <a:gd name="T73" fmla="*/ 40 h 84"/>
                <a:gd name="T74" fmla="*/ 56 w 225"/>
                <a:gd name="T75" fmla="*/ 41 h 84"/>
                <a:gd name="T76" fmla="*/ 55 w 225"/>
                <a:gd name="T77" fmla="*/ 41 h 84"/>
                <a:gd name="T78" fmla="*/ 48 w 225"/>
                <a:gd name="T79" fmla="*/ 38 h 84"/>
                <a:gd name="T80" fmla="*/ 0 w 225"/>
                <a:gd name="T81" fmla="*/ 46 h 84"/>
                <a:gd name="T82" fmla="*/ 47 w 225"/>
                <a:gd name="T83" fmla="*/ 76 h 84"/>
                <a:gd name="T84" fmla="*/ 97 w 225"/>
                <a:gd name="T85" fmla="*/ 84 h 84"/>
                <a:gd name="T86" fmla="*/ 193 w 225"/>
                <a:gd name="T87" fmla="*/ 52 h 84"/>
                <a:gd name="T88" fmla="*/ 215 w 225"/>
                <a:gd name="T89" fmla="*/ 5 h 84"/>
                <a:gd name="T90" fmla="*/ 195 w 225"/>
                <a:gd name="T9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84">
                  <a:moveTo>
                    <a:pt x="115" y="50"/>
                  </a:moveTo>
                  <a:cubicBezTo>
                    <a:pt x="113" y="50"/>
                    <a:pt x="113" y="50"/>
                    <a:pt x="113" y="49"/>
                  </a:cubicBezTo>
                  <a:cubicBezTo>
                    <a:pt x="112" y="47"/>
                    <a:pt x="113" y="46"/>
                    <a:pt x="114" y="46"/>
                  </a:cubicBezTo>
                  <a:cubicBezTo>
                    <a:pt x="121" y="46"/>
                    <a:pt x="127" y="45"/>
                    <a:pt x="134" y="44"/>
                  </a:cubicBezTo>
                  <a:cubicBezTo>
                    <a:pt x="134" y="44"/>
                    <a:pt x="134" y="44"/>
                    <a:pt x="134" y="44"/>
                  </a:cubicBezTo>
                  <a:cubicBezTo>
                    <a:pt x="135" y="44"/>
                    <a:pt x="136" y="45"/>
                    <a:pt x="136" y="46"/>
                  </a:cubicBezTo>
                  <a:cubicBezTo>
                    <a:pt x="137" y="47"/>
                    <a:pt x="136" y="48"/>
                    <a:pt x="135" y="48"/>
                  </a:cubicBezTo>
                  <a:cubicBezTo>
                    <a:pt x="128" y="49"/>
                    <a:pt x="121" y="50"/>
                    <a:pt x="115" y="50"/>
                  </a:cubicBezTo>
                  <a:cubicBezTo>
                    <a:pt x="115" y="50"/>
                    <a:pt x="115" y="50"/>
                    <a:pt x="115" y="50"/>
                  </a:cubicBezTo>
                  <a:moveTo>
                    <a:pt x="95" y="50"/>
                  </a:moveTo>
                  <a:cubicBezTo>
                    <a:pt x="94" y="50"/>
                    <a:pt x="94" y="50"/>
                    <a:pt x="94" y="50"/>
                  </a:cubicBezTo>
                  <a:cubicBezTo>
                    <a:pt x="87" y="50"/>
                    <a:pt x="81" y="49"/>
                    <a:pt x="74" y="47"/>
                  </a:cubicBezTo>
                  <a:cubicBezTo>
                    <a:pt x="73" y="47"/>
                    <a:pt x="73" y="46"/>
                    <a:pt x="73" y="45"/>
                  </a:cubicBezTo>
                  <a:cubicBezTo>
                    <a:pt x="73" y="44"/>
                    <a:pt x="74" y="43"/>
                    <a:pt x="75" y="43"/>
                  </a:cubicBezTo>
                  <a:cubicBezTo>
                    <a:pt x="75" y="43"/>
                    <a:pt x="75" y="43"/>
                    <a:pt x="75" y="43"/>
                  </a:cubicBezTo>
                  <a:cubicBezTo>
                    <a:pt x="81" y="45"/>
                    <a:pt x="88" y="46"/>
                    <a:pt x="95" y="46"/>
                  </a:cubicBezTo>
                  <a:cubicBezTo>
                    <a:pt x="96" y="46"/>
                    <a:pt x="97" y="47"/>
                    <a:pt x="97" y="48"/>
                  </a:cubicBezTo>
                  <a:cubicBezTo>
                    <a:pt x="96" y="50"/>
                    <a:pt x="96" y="50"/>
                    <a:pt x="95" y="50"/>
                  </a:cubicBezTo>
                  <a:moveTo>
                    <a:pt x="154" y="43"/>
                  </a:moveTo>
                  <a:cubicBezTo>
                    <a:pt x="153" y="43"/>
                    <a:pt x="152" y="43"/>
                    <a:pt x="152" y="42"/>
                  </a:cubicBezTo>
                  <a:cubicBezTo>
                    <a:pt x="152" y="41"/>
                    <a:pt x="152" y="40"/>
                    <a:pt x="153" y="39"/>
                  </a:cubicBezTo>
                  <a:cubicBezTo>
                    <a:pt x="159" y="38"/>
                    <a:pt x="166" y="36"/>
                    <a:pt x="172" y="33"/>
                  </a:cubicBezTo>
                  <a:cubicBezTo>
                    <a:pt x="172" y="33"/>
                    <a:pt x="173" y="33"/>
                    <a:pt x="173" y="33"/>
                  </a:cubicBezTo>
                  <a:cubicBezTo>
                    <a:pt x="174" y="33"/>
                    <a:pt x="174" y="33"/>
                    <a:pt x="175" y="34"/>
                  </a:cubicBezTo>
                  <a:cubicBezTo>
                    <a:pt x="175" y="35"/>
                    <a:pt x="175" y="36"/>
                    <a:pt x="174" y="37"/>
                  </a:cubicBezTo>
                  <a:cubicBezTo>
                    <a:pt x="167" y="39"/>
                    <a:pt x="161" y="41"/>
                    <a:pt x="154" y="43"/>
                  </a:cubicBezTo>
                  <a:cubicBezTo>
                    <a:pt x="154" y="43"/>
                    <a:pt x="154" y="43"/>
                    <a:pt x="154" y="43"/>
                  </a:cubicBezTo>
                  <a:moveTo>
                    <a:pt x="195" y="0"/>
                  </a:moveTo>
                  <a:cubicBezTo>
                    <a:pt x="186" y="0"/>
                    <a:pt x="176" y="2"/>
                    <a:pt x="170" y="5"/>
                  </a:cubicBezTo>
                  <a:cubicBezTo>
                    <a:pt x="170" y="5"/>
                    <a:pt x="170" y="5"/>
                    <a:pt x="170" y="5"/>
                  </a:cubicBezTo>
                  <a:cubicBezTo>
                    <a:pt x="169" y="5"/>
                    <a:pt x="168" y="6"/>
                    <a:pt x="167" y="6"/>
                  </a:cubicBezTo>
                  <a:cubicBezTo>
                    <a:pt x="167" y="6"/>
                    <a:pt x="167" y="6"/>
                    <a:pt x="167" y="6"/>
                  </a:cubicBezTo>
                  <a:cubicBezTo>
                    <a:pt x="167" y="6"/>
                    <a:pt x="166" y="6"/>
                    <a:pt x="166" y="6"/>
                  </a:cubicBezTo>
                  <a:cubicBezTo>
                    <a:pt x="149" y="13"/>
                    <a:pt x="129" y="19"/>
                    <a:pt x="110" y="20"/>
                  </a:cubicBezTo>
                  <a:cubicBezTo>
                    <a:pt x="92" y="27"/>
                    <a:pt x="73" y="32"/>
                    <a:pt x="54" y="36"/>
                  </a:cubicBezTo>
                  <a:cubicBezTo>
                    <a:pt x="55" y="37"/>
                    <a:pt x="56" y="37"/>
                    <a:pt x="57" y="37"/>
                  </a:cubicBezTo>
                  <a:cubicBezTo>
                    <a:pt x="58" y="38"/>
                    <a:pt x="58" y="39"/>
                    <a:pt x="58" y="40"/>
                  </a:cubicBezTo>
                  <a:cubicBezTo>
                    <a:pt x="57" y="41"/>
                    <a:pt x="57" y="41"/>
                    <a:pt x="56" y="41"/>
                  </a:cubicBezTo>
                  <a:cubicBezTo>
                    <a:pt x="55" y="41"/>
                    <a:pt x="55" y="41"/>
                    <a:pt x="55" y="41"/>
                  </a:cubicBezTo>
                  <a:cubicBezTo>
                    <a:pt x="53" y="40"/>
                    <a:pt x="50" y="39"/>
                    <a:pt x="48" y="38"/>
                  </a:cubicBezTo>
                  <a:cubicBezTo>
                    <a:pt x="32" y="41"/>
                    <a:pt x="16" y="44"/>
                    <a:pt x="0" y="46"/>
                  </a:cubicBezTo>
                  <a:cubicBezTo>
                    <a:pt x="13" y="59"/>
                    <a:pt x="29" y="70"/>
                    <a:pt x="47" y="76"/>
                  </a:cubicBezTo>
                  <a:cubicBezTo>
                    <a:pt x="63" y="81"/>
                    <a:pt x="80" y="84"/>
                    <a:pt x="97" y="84"/>
                  </a:cubicBezTo>
                  <a:cubicBezTo>
                    <a:pt x="131" y="84"/>
                    <a:pt x="166" y="73"/>
                    <a:pt x="193" y="52"/>
                  </a:cubicBezTo>
                  <a:cubicBezTo>
                    <a:pt x="205" y="43"/>
                    <a:pt x="225" y="20"/>
                    <a:pt x="215" y="5"/>
                  </a:cubicBezTo>
                  <a:cubicBezTo>
                    <a:pt x="210" y="2"/>
                    <a:pt x="202" y="0"/>
                    <a:pt x="195"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3" name="Freeform 392"/>
            <p:cNvSpPr/>
            <p:nvPr/>
          </p:nvSpPr>
          <p:spPr bwMode="auto">
            <a:xfrm>
              <a:off x="2212827" y="4096403"/>
              <a:ext cx="623256" cy="748783"/>
            </a:xfrm>
            <a:custGeom>
              <a:avLst/>
              <a:gdLst>
                <a:gd name="T0" fmla="*/ 241 w 328"/>
                <a:gd name="T1" fmla="*/ 128 h 393"/>
                <a:gd name="T2" fmla="*/ 313 w 328"/>
                <a:gd name="T3" fmla="*/ 119 h 393"/>
                <a:gd name="T4" fmla="*/ 247 w 328"/>
                <a:gd name="T5" fmla="*/ 28 h 393"/>
                <a:gd name="T6" fmla="*/ 54 w 328"/>
                <a:gd name="T7" fmla="*/ 127 h 393"/>
                <a:gd name="T8" fmla="*/ 113 w 328"/>
                <a:gd name="T9" fmla="*/ 370 h 393"/>
                <a:gd name="T10" fmla="*/ 244 w 328"/>
                <a:gd name="T11" fmla="*/ 373 h 393"/>
                <a:gd name="T12" fmla="*/ 303 w 328"/>
                <a:gd name="T13" fmla="*/ 313 h 393"/>
                <a:gd name="T14" fmla="*/ 249 w 328"/>
                <a:gd name="T15" fmla="*/ 296 h 393"/>
                <a:gd name="T16" fmla="*/ 133 w 328"/>
                <a:gd name="T17" fmla="*/ 295 h 393"/>
                <a:gd name="T18" fmla="*/ 108 w 328"/>
                <a:gd name="T19" fmla="*/ 193 h 393"/>
                <a:gd name="T20" fmla="*/ 177 w 328"/>
                <a:gd name="T21" fmla="*/ 112 h 393"/>
                <a:gd name="T22" fmla="*/ 241 w 328"/>
                <a:gd name="T23" fmla="*/ 128 h 393"/>
                <a:gd name="T24" fmla="*/ 242 w 328"/>
                <a:gd name="T25" fmla="*/ 126 h 393"/>
                <a:gd name="T26" fmla="*/ 165 w 328"/>
                <a:gd name="T27" fmla="*/ 113 h 393"/>
                <a:gd name="T28" fmla="*/ 126 w 328"/>
                <a:gd name="T29" fmla="*/ 148 h 393"/>
                <a:gd name="T30" fmla="*/ 105 w 328"/>
                <a:gd name="T31" fmla="*/ 246 h 393"/>
                <a:gd name="T32" fmla="*/ 136 w 328"/>
                <a:gd name="T33" fmla="*/ 301 h 393"/>
                <a:gd name="T34" fmla="*/ 214 w 328"/>
                <a:gd name="T35" fmla="*/ 309 h 393"/>
                <a:gd name="T36" fmla="*/ 274 w 328"/>
                <a:gd name="T37" fmla="*/ 294 h 393"/>
                <a:gd name="T38" fmla="*/ 295 w 328"/>
                <a:gd name="T39" fmla="*/ 300 h 393"/>
                <a:gd name="T40" fmla="*/ 278 w 328"/>
                <a:gd name="T41" fmla="*/ 352 h 393"/>
                <a:gd name="T42" fmla="*/ 132 w 328"/>
                <a:gd name="T43" fmla="*/ 376 h 393"/>
                <a:gd name="T44" fmla="*/ 46 w 328"/>
                <a:gd name="T45" fmla="*/ 286 h 393"/>
                <a:gd name="T46" fmla="*/ 217 w 328"/>
                <a:gd name="T47" fmla="*/ 24 h 393"/>
                <a:gd name="T48" fmla="*/ 307 w 328"/>
                <a:gd name="T49" fmla="*/ 77 h 393"/>
                <a:gd name="T50" fmla="*/ 293 w 328"/>
                <a:gd name="T51" fmla="*/ 137 h 393"/>
                <a:gd name="T52" fmla="*/ 242 w 328"/>
                <a:gd name="T53" fmla="*/ 126 h 393"/>
                <a:gd name="T54" fmla="*/ 241 w 328"/>
                <a:gd name="T55" fmla="*/ 12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8" h="393">
                  <a:moveTo>
                    <a:pt x="241" y="128"/>
                  </a:moveTo>
                  <a:cubicBezTo>
                    <a:pt x="263" y="139"/>
                    <a:pt x="303" y="151"/>
                    <a:pt x="313" y="119"/>
                  </a:cubicBezTo>
                  <a:cubicBezTo>
                    <a:pt x="328" y="75"/>
                    <a:pt x="283" y="42"/>
                    <a:pt x="247" y="28"/>
                  </a:cubicBezTo>
                  <a:cubicBezTo>
                    <a:pt x="169" y="0"/>
                    <a:pt x="86" y="58"/>
                    <a:pt x="54" y="127"/>
                  </a:cubicBezTo>
                  <a:cubicBezTo>
                    <a:pt x="16" y="210"/>
                    <a:pt x="28" y="321"/>
                    <a:pt x="113" y="370"/>
                  </a:cubicBezTo>
                  <a:cubicBezTo>
                    <a:pt x="152" y="392"/>
                    <a:pt x="203" y="391"/>
                    <a:pt x="244" y="373"/>
                  </a:cubicBezTo>
                  <a:cubicBezTo>
                    <a:pt x="267" y="362"/>
                    <a:pt x="303" y="343"/>
                    <a:pt x="303" y="313"/>
                  </a:cubicBezTo>
                  <a:cubicBezTo>
                    <a:pt x="303" y="286"/>
                    <a:pt x="265" y="291"/>
                    <a:pt x="249" y="296"/>
                  </a:cubicBezTo>
                  <a:cubicBezTo>
                    <a:pt x="212" y="309"/>
                    <a:pt x="167" y="324"/>
                    <a:pt x="133" y="295"/>
                  </a:cubicBezTo>
                  <a:cubicBezTo>
                    <a:pt x="104" y="270"/>
                    <a:pt x="100" y="227"/>
                    <a:pt x="108" y="193"/>
                  </a:cubicBezTo>
                  <a:cubicBezTo>
                    <a:pt x="116" y="155"/>
                    <a:pt x="139" y="120"/>
                    <a:pt x="177" y="112"/>
                  </a:cubicBezTo>
                  <a:cubicBezTo>
                    <a:pt x="199" y="106"/>
                    <a:pt x="222" y="118"/>
                    <a:pt x="241" y="128"/>
                  </a:cubicBezTo>
                  <a:cubicBezTo>
                    <a:pt x="242" y="126"/>
                    <a:pt x="242" y="126"/>
                    <a:pt x="242" y="126"/>
                  </a:cubicBezTo>
                  <a:cubicBezTo>
                    <a:pt x="217" y="113"/>
                    <a:pt x="193" y="103"/>
                    <a:pt x="165" y="113"/>
                  </a:cubicBezTo>
                  <a:cubicBezTo>
                    <a:pt x="148" y="119"/>
                    <a:pt x="136" y="134"/>
                    <a:pt x="126" y="148"/>
                  </a:cubicBezTo>
                  <a:cubicBezTo>
                    <a:pt x="107" y="176"/>
                    <a:pt x="99" y="214"/>
                    <a:pt x="105" y="246"/>
                  </a:cubicBezTo>
                  <a:cubicBezTo>
                    <a:pt x="109" y="267"/>
                    <a:pt x="120" y="287"/>
                    <a:pt x="136" y="301"/>
                  </a:cubicBezTo>
                  <a:cubicBezTo>
                    <a:pt x="157" y="319"/>
                    <a:pt x="189" y="315"/>
                    <a:pt x="214" y="309"/>
                  </a:cubicBezTo>
                  <a:cubicBezTo>
                    <a:pt x="235" y="304"/>
                    <a:pt x="253" y="294"/>
                    <a:pt x="274" y="294"/>
                  </a:cubicBezTo>
                  <a:cubicBezTo>
                    <a:pt x="282" y="293"/>
                    <a:pt x="289" y="296"/>
                    <a:pt x="295" y="300"/>
                  </a:cubicBezTo>
                  <a:cubicBezTo>
                    <a:pt x="314" y="315"/>
                    <a:pt x="291" y="341"/>
                    <a:pt x="278" y="352"/>
                  </a:cubicBezTo>
                  <a:cubicBezTo>
                    <a:pt x="237" y="384"/>
                    <a:pt x="181" y="393"/>
                    <a:pt x="132" y="376"/>
                  </a:cubicBezTo>
                  <a:cubicBezTo>
                    <a:pt x="91" y="361"/>
                    <a:pt x="61" y="326"/>
                    <a:pt x="46" y="286"/>
                  </a:cubicBezTo>
                  <a:cubicBezTo>
                    <a:pt x="0" y="172"/>
                    <a:pt x="86" y="14"/>
                    <a:pt x="217" y="24"/>
                  </a:cubicBezTo>
                  <a:cubicBezTo>
                    <a:pt x="252" y="27"/>
                    <a:pt x="289" y="47"/>
                    <a:pt x="307" y="77"/>
                  </a:cubicBezTo>
                  <a:cubicBezTo>
                    <a:pt x="320" y="97"/>
                    <a:pt x="318" y="128"/>
                    <a:pt x="293" y="137"/>
                  </a:cubicBezTo>
                  <a:cubicBezTo>
                    <a:pt x="277" y="143"/>
                    <a:pt x="256" y="133"/>
                    <a:pt x="242" y="126"/>
                  </a:cubicBezTo>
                  <a:cubicBezTo>
                    <a:pt x="241" y="128"/>
                    <a:pt x="241" y="128"/>
                    <a:pt x="241" y="128"/>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4" name="Freeform 393"/>
            <p:cNvSpPr>
              <a:spLocks noEditPoints="1"/>
            </p:cNvSpPr>
            <p:nvPr/>
          </p:nvSpPr>
          <p:spPr bwMode="auto">
            <a:xfrm>
              <a:off x="2344456" y="4228075"/>
              <a:ext cx="418675" cy="512408"/>
            </a:xfrm>
            <a:custGeom>
              <a:avLst/>
              <a:gdLst>
                <a:gd name="T0" fmla="*/ 53 w 221"/>
                <a:gd name="T1" fmla="*/ 260 h 269"/>
                <a:gd name="T2" fmla="*/ 64 w 221"/>
                <a:gd name="T3" fmla="*/ 269 h 269"/>
                <a:gd name="T4" fmla="*/ 55 w 221"/>
                <a:gd name="T5" fmla="*/ 259 h 269"/>
                <a:gd name="T6" fmla="*/ 26 w 221"/>
                <a:gd name="T7" fmla="*/ 231 h 269"/>
                <a:gd name="T8" fmla="*/ 24 w 221"/>
                <a:gd name="T9" fmla="*/ 234 h 269"/>
                <a:gd name="T10" fmla="*/ 39 w 221"/>
                <a:gd name="T11" fmla="*/ 250 h 269"/>
                <a:gd name="T12" fmla="*/ 40 w 221"/>
                <a:gd name="T13" fmla="*/ 247 h 269"/>
                <a:gd name="T14" fmla="*/ 26 w 221"/>
                <a:gd name="T15" fmla="*/ 231 h 269"/>
                <a:gd name="T16" fmla="*/ 7 w 221"/>
                <a:gd name="T17" fmla="*/ 196 h 269"/>
                <a:gd name="T18" fmla="*/ 14 w 221"/>
                <a:gd name="T19" fmla="*/ 217 h 269"/>
                <a:gd name="T20" fmla="*/ 16 w 221"/>
                <a:gd name="T21" fmla="*/ 218 h 269"/>
                <a:gd name="T22" fmla="*/ 10 w 221"/>
                <a:gd name="T23" fmla="*/ 197 h 269"/>
                <a:gd name="T24" fmla="*/ 2 w 221"/>
                <a:gd name="T25" fmla="*/ 156 h 269"/>
                <a:gd name="T26" fmla="*/ 0 w 221"/>
                <a:gd name="T27" fmla="*/ 158 h 269"/>
                <a:gd name="T28" fmla="*/ 4 w 221"/>
                <a:gd name="T29" fmla="*/ 180 h 269"/>
                <a:gd name="T30" fmla="*/ 6 w 221"/>
                <a:gd name="T31" fmla="*/ 178 h 269"/>
                <a:gd name="T32" fmla="*/ 2 w 221"/>
                <a:gd name="T33" fmla="*/ 156 h 269"/>
                <a:gd name="T34" fmla="*/ 4 w 221"/>
                <a:gd name="T35" fmla="*/ 118 h 269"/>
                <a:gd name="T36" fmla="*/ 3 w 221"/>
                <a:gd name="T37" fmla="*/ 140 h 269"/>
                <a:gd name="T38" fmla="*/ 5 w 221"/>
                <a:gd name="T39" fmla="*/ 138 h 269"/>
                <a:gd name="T40" fmla="*/ 7 w 221"/>
                <a:gd name="T41" fmla="*/ 116 h 269"/>
                <a:gd name="T42" fmla="*/ 20 w 221"/>
                <a:gd name="T43" fmla="*/ 79 h 269"/>
                <a:gd name="T44" fmla="*/ 18 w 221"/>
                <a:gd name="T45" fmla="*/ 80 h 269"/>
                <a:gd name="T46" fmla="*/ 12 w 221"/>
                <a:gd name="T47" fmla="*/ 101 h 269"/>
                <a:gd name="T48" fmla="*/ 14 w 221"/>
                <a:gd name="T49" fmla="*/ 100 h 269"/>
                <a:gd name="T50" fmla="*/ 21 w 221"/>
                <a:gd name="T51" fmla="*/ 79 h 269"/>
                <a:gd name="T52" fmla="*/ 42 w 221"/>
                <a:gd name="T53" fmla="*/ 45 h 269"/>
                <a:gd name="T54" fmla="*/ 32 w 221"/>
                <a:gd name="T55" fmla="*/ 58 h 269"/>
                <a:gd name="T56" fmla="*/ 29 w 221"/>
                <a:gd name="T57" fmla="*/ 65 h 269"/>
                <a:gd name="T58" fmla="*/ 32 w 221"/>
                <a:gd name="T59" fmla="*/ 65 h 269"/>
                <a:gd name="T60" fmla="*/ 43 w 221"/>
                <a:gd name="T61" fmla="*/ 49 h 269"/>
                <a:gd name="T62" fmla="*/ 42 w 221"/>
                <a:gd name="T63" fmla="*/ 45 h 269"/>
                <a:gd name="T64" fmla="*/ 201 w 221"/>
                <a:gd name="T65" fmla="*/ 25 h 269"/>
                <a:gd name="T66" fmla="*/ 217 w 221"/>
                <a:gd name="T67" fmla="*/ 39 h 269"/>
                <a:gd name="T68" fmla="*/ 220 w 221"/>
                <a:gd name="T69" fmla="*/ 39 h 269"/>
                <a:gd name="T70" fmla="*/ 220 w 221"/>
                <a:gd name="T71" fmla="*/ 36 h 269"/>
                <a:gd name="T72" fmla="*/ 202 w 221"/>
                <a:gd name="T73" fmla="*/ 24 h 269"/>
                <a:gd name="T74" fmla="*/ 70 w 221"/>
                <a:gd name="T75" fmla="*/ 18 h 269"/>
                <a:gd name="T76" fmla="*/ 54 w 221"/>
                <a:gd name="T77" fmla="*/ 34 h 269"/>
                <a:gd name="T78" fmla="*/ 57 w 221"/>
                <a:gd name="T79" fmla="*/ 34 h 269"/>
                <a:gd name="T80" fmla="*/ 73 w 221"/>
                <a:gd name="T81" fmla="*/ 19 h 269"/>
                <a:gd name="T82" fmla="*/ 166 w 221"/>
                <a:gd name="T83" fmla="*/ 6 h 269"/>
                <a:gd name="T84" fmla="*/ 166 w 221"/>
                <a:gd name="T85" fmla="*/ 10 h 269"/>
                <a:gd name="T86" fmla="*/ 185 w 221"/>
                <a:gd name="T87" fmla="*/ 18 h 269"/>
                <a:gd name="T88" fmla="*/ 186 w 221"/>
                <a:gd name="T89" fmla="*/ 14 h 269"/>
                <a:gd name="T90" fmla="*/ 166 w 221"/>
                <a:gd name="T91" fmla="*/ 6 h 269"/>
                <a:gd name="T92" fmla="*/ 107 w 221"/>
                <a:gd name="T93" fmla="*/ 2 h 269"/>
                <a:gd name="T94" fmla="*/ 87 w 221"/>
                <a:gd name="T95" fmla="*/ 8 h 269"/>
                <a:gd name="T96" fmla="*/ 88 w 221"/>
                <a:gd name="T97" fmla="*/ 12 h 269"/>
                <a:gd name="T98" fmla="*/ 108 w 221"/>
                <a:gd name="T99" fmla="*/ 6 h 269"/>
                <a:gd name="T100" fmla="*/ 107 w 221"/>
                <a:gd name="T101" fmla="*/ 2 h 269"/>
                <a:gd name="T102" fmla="*/ 127 w 221"/>
                <a:gd name="T103" fmla="*/ 0 h 269"/>
                <a:gd name="T104" fmla="*/ 127 w 221"/>
                <a:gd name="T105" fmla="*/ 4 h 269"/>
                <a:gd name="T106" fmla="*/ 128 w 221"/>
                <a:gd name="T107" fmla="*/ 4 h 269"/>
                <a:gd name="T108" fmla="*/ 147 w 221"/>
                <a:gd name="T109" fmla="*/ 6 h 269"/>
                <a:gd name="T110" fmla="*/ 149 w 221"/>
                <a:gd name="T111" fmla="*/ 4 h 269"/>
                <a:gd name="T112" fmla="*/ 128 w 221"/>
                <a:gd name="T113"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1" h="269">
                  <a:moveTo>
                    <a:pt x="54" y="259"/>
                  </a:moveTo>
                  <a:cubicBezTo>
                    <a:pt x="54" y="259"/>
                    <a:pt x="53" y="259"/>
                    <a:pt x="53" y="260"/>
                  </a:cubicBezTo>
                  <a:cubicBezTo>
                    <a:pt x="52" y="261"/>
                    <a:pt x="52" y="262"/>
                    <a:pt x="53" y="262"/>
                  </a:cubicBezTo>
                  <a:cubicBezTo>
                    <a:pt x="57" y="265"/>
                    <a:pt x="60" y="267"/>
                    <a:pt x="64" y="269"/>
                  </a:cubicBezTo>
                  <a:cubicBezTo>
                    <a:pt x="66" y="268"/>
                    <a:pt x="68" y="268"/>
                    <a:pt x="70" y="267"/>
                  </a:cubicBezTo>
                  <a:cubicBezTo>
                    <a:pt x="65" y="265"/>
                    <a:pt x="60" y="262"/>
                    <a:pt x="55" y="259"/>
                  </a:cubicBezTo>
                  <a:cubicBezTo>
                    <a:pt x="55" y="259"/>
                    <a:pt x="55" y="259"/>
                    <a:pt x="54" y="259"/>
                  </a:cubicBezTo>
                  <a:moveTo>
                    <a:pt x="26" y="231"/>
                  </a:moveTo>
                  <a:cubicBezTo>
                    <a:pt x="25" y="231"/>
                    <a:pt x="25" y="231"/>
                    <a:pt x="24" y="232"/>
                  </a:cubicBezTo>
                  <a:cubicBezTo>
                    <a:pt x="24" y="232"/>
                    <a:pt x="23" y="233"/>
                    <a:pt x="24" y="234"/>
                  </a:cubicBezTo>
                  <a:cubicBezTo>
                    <a:pt x="28" y="240"/>
                    <a:pt x="32" y="245"/>
                    <a:pt x="37" y="250"/>
                  </a:cubicBezTo>
                  <a:cubicBezTo>
                    <a:pt x="38" y="250"/>
                    <a:pt x="38" y="250"/>
                    <a:pt x="39" y="250"/>
                  </a:cubicBezTo>
                  <a:cubicBezTo>
                    <a:pt x="39" y="250"/>
                    <a:pt x="40" y="250"/>
                    <a:pt x="40" y="250"/>
                  </a:cubicBezTo>
                  <a:cubicBezTo>
                    <a:pt x="41" y="249"/>
                    <a:pt x="41" y="248"/>
                    <a:pt x="40" y="247"/>
                  </a:cubicBezTo>
                  <a:cubicBezTo>
                    <a:pt x="35" y="242"/>
                    <a:pt x="31" y="237"/>
                    <a:pt x="27" y="232"/>
                  </a:cubicBezTo>
                  <a:cubicBezTo>
                    <a:pt x="27" y="231"/>
                    <a:pt x="26" y="231"/>
                    <a:pt x="26" y="231"/>
                  </a:cubicBezTo>
                  <a:moveTo>
                    <a:pt x="8" y="195"/>
                  </a:moveTo>
                  <a:cubicBezTo>
                    <a:pt x="8" y="195"/>
                    <a:pt x="8" y="195"/>
                    <a:pt x="7" y="196"/>
                  </a:cubicBezTo>
                  <a:cubicBezTo>
                    <a:pt x="6" y="196"/>
                    <a:pt x="6" y="197"/>
                    <a:pt x="6" y="198"/>
                  </a:cubicBezTo>
                  <a:cubicBezTo>
                    <a:pt x="8" y="205"/>
                    <a:pt x="11" y="211"/>
                    <a:pt x="14" y="217"/>
                  </a:cubicBezTo>
                  <a:cubicBezTo>
                    <a:pt x="14" y="218"/>
                    <a:pt x="15" y="218"/>
                    <a:pt x="15" y="218"/>
                  </a:cubicBezTo>
                  <a:cubicBezTo>
                    <a:pt x="16" y="218"/>
                    <a:pt x="16" y="218"/>
                    <a:pt x="16" y="218"/>
                  </a:cubicBezTo>
                  <a:cubicBezTo>
                    <a:pt x="17" y="217"/>
                    <a:pt x="18" y="216"/>
                    <a:pt x="17" y="215"/>
                  </a:cubicBezTo>
                  <a:cubicBezTo>
                    <a:pt x="14" y="209"/>
                    <a:pt x="12" y="203"/>
                    <a:pt x="10" y="197"/>
                  </a:cubicBezTo>
                  <a:cubicBezTo>
                    <a:pt x="10" y="196"/>
                    <a:pt x="9" y="195"/>
                    <a:pt x="8" y="195"/>
                  </a:cubicBezTo>
                  <a:moveTo>
                    <a:pt x="2" y="156"/>
                  </a:moveTo>
                  <a:cubicBezTo>
                    <a:pt x="2" y="156"/>
                    <a:pt x="2" y="156"/>
                    <a:pt x="2" y="156"/>
                  </a:cubicBezTo>
                  <a:cubicBezTo>
                    <a:pt x="1" y="156"/>
                    <a:pt x="0" y="157"/>
                    <a:pt x="0" y="158"/>
                  </a:cubicBezTo>
                  <a:cubicBezTo>
                    <a:pt x="0" y="165"/>
                    <a:pt x="1" y="172"/>
                    <a:pt x="2" y="178"/>
                  </a:cubicBezTo>
                  <a:cubicBezTo>
                    <a:pt x="2" y="179"/>
                    <a:pt x="3" y="180"/>
                    <a:pt x="4" y="180"/>
                  </a:cubicBezTo>
                  <a:cubicBezTo>
                    <a:pt x="4" y="180"/>
                    <a:pt x="4" y="180"/>
                    <a:pt x="4" y="180"/>
                  </a:cubicBezTo>
                  <a:cubicBezTo>
                    <a:pt x="5" y="180"/>
                    <a:pt x="6" y="179"/>
                    <a:pt x="6" y="178"/>
                  </a:cubicBezTo>
                  <a:cubicBezTo>
                    <a:pt x="5" y="171"/>
                    <a:pt x="4" y="165"/>
                    <a:pt x="4" y="158"/>
                  </a:cubicBezTo>
                  <a:cubicBezTo>
                    <a:pt x="4" y="157"/>
                    <a:pt x="3" y="156"/>
                    <a:pt x="2" y="156"/>
                  </a:cubicBezTo>
                  <a:moveTo>
                    <a:pt x="6" y="116"/>
                  </a:moveTo>
                  <a:cubicBezTo>
                    <a:pt x="6" y="116"/>
                    <a:pt x="5" y="117"/>
                    <a:pt x="4" y="118"/>
                  </a:cubicBezTo>
                  <a:cubicBezTo>
                    <a:pt x="3" y="125"/>
                    <a:pt x="2" y="131"/>
                    <a:pt x="1" y="138"/>
                  </a:cubicBezTo>
                  <a:cubicBezTo>
                    <a:pt x="1" y="139"/>
                    <a:pt x="2" y="140"/>
                    <a:pt x="3" y="140"/>
                  </a:cubicBezTo>
                  <a:cubicBezTo>
                    <a:pt x="3" y="140"/>
                    <a:pt x="3" y="140"/>
                    <a:pt x="3" y="140"/>
                  </a:cubicBezTo>
                  <a:cubicBezTo>
                    <a:pt x="4" y="140"/>
                    <a:pt x="5" y="139"/>
                    <a:pt x="5" y="138"/>
                  </a:cubicBezTo>
                  <a:cubicBezTo>
                    <a:pt x="6" y="132"/>
                    <a:pt x="7" y="125"/>
                    <a:pt x="8" y="119"/>
                  </a:cubicBezTo>
                  <a:cubicBezTo>
                    <a:pt x="9" y="118"/>
                    <a:pt x="8" y="117"/>
                    <a:pt x="7" y="116"/>
                  </a:cubicBezTo>
                  <a:cubicBezTo>
                    <a:pt x="7" y="116"/>
                    <a:pt x="7" y="116"/>
                    <a:pt x="6" y="116"/>
                  </a:cubicBezTo>
                  <a:moveTo>
                    <a:pt x="20" y="79"/>
                  </a:moveTo>
                  <a:cubicBezTo>
                    <a:pt x="19" y="79"/>
                    <a:pt x="19" y="79"/>
                    <a:pt x="18" y="80"/>
                  </a:cubicBezTo>
                  <a:cubicBezTo>
                    <a:pt x="18" y="80"/>
                    <a:pt x="18" y="80"/>
                    <a:pt x="18" y="80"/>
                  </a:cubicBezTo>
                  <a:cubicBezTo>
                    <a:pt x="15" y="86"/>
                    <a:pt x="13" y="92"/>
                    <a:pt x="10" y="99"/>
                  </a:cubicBezTo>
                  <a:cubicBezTo>
                    <a:pt x="10" y="100"/>
                    <a:pt x="11" y="101"/>
                    <a:pt x="12" y="101"/>
                  </a:cubicBezTo>
                  <a:cubicBezTo>
                    <a:pt x="12" y="101"/>
                    <a:pt x="12" y="101"/>
                    <a:pt x="12" y="101"/>
                  </a:cubicBezTo>
                  <a:cubicBezTo>
                    <a:pt x="13" y="101"/>
                    <a:pt x="14" y="101"/>
                    <a:pt x="14" y="100"/>
                  </a:cubicBezTo>
                  <a:cubicBezTo>
                    <a:pt x="16" y="94"/>
                    <a:pt x="19" y="88"/>
                    <a:pt x="22" y="82"/>
                  </a:cubicBezTo>
                  <a:cubicBezTo>
                    <a:pt x="23" y="81"/>
                    <a:pt x="22" y="80"/>
                    <a:pt x="21" y="79"/>
                  </a:cubicBezTo>
                  <a:cubicBezTo>
                    <a:pt x="21" y="79"/>
                    <a:pt x="21" y="79"/>
                    <a:pt x="20" y="79"/>
                  </a:cubicBezTo>
                  <a:moveTo>
                    <a:pt x="42" y="45"/>
                  </a:moveTo>
                  <a:cubicBezTo>
                    <a:pt x="41" y="45"/>
                    <a:pt x="41" y="46"/>
                    <a:pt x="40" y="46"/>
                  </a:cubicBezTo>
                  <a:cubicBezTo>
                    <a:pt x="37" y="50"/>
                    <a:pt x="34" y="54"/>
                    <a:pt x="32" y="58"/>
                  </a:cubicBezTo>
                  <a:cubicBezTo>
                    <a:pt x="30" y="59"/>
                    <a:pt x="29" y="61"/>
                    <a:pt x="29" y="63"/>
                  </a:cubicBezTo>
                  <a:cubicBezTo>
                    <a:pt x="28" y="63"/>
                    <a:pt x="28" y="65"/>
                    <a:pt x="29" y="65"/>
                  </a:cubicBezTo>
                  <a:cubicBezTo>
                    <a:pt x="29" y="65"/>
                    <a:pt x="30" y="66"/>
                    <a:pt x="30" y="66"/>
                  </a:cubicBezTo>
                  <a:cubicBezTo>
                    <a:pt x="31" y="66"/>
                    <a:pt x="31" y="65"/>
                    <a:pt x="32" y="65"/>
                  </a:cubicBezTo>
                  <a:cubicBezTo>
                    <a:pt x="33" y="63"/>
                    <a:pt x="34" y="62"/>
                    <a:pt x="35" y="60"/>
                  </a:cubicBezTo>
                  <a:cubicBezTo>
                    <a:pt x="38" y="56"/>
                    <a:pt x="41" y="52"/>
                    <a:pt x="43" y="49"/>
                  </a:cubicBezTo>
                  <a:cubicBezTo>
                    <a:pt x="44" y="48"/>
                    <a:pt x="44" y="47"/>
                    <a:pt x="43" y="46"/>
                  </a:cubicBezTo>
                  <a:cubicBezTo>
                    <a:pt x="43" y="46"/>
                    <a:pt x="42" y="45"/>
                    <a:pt x="42" y="45"/>
                  </a:cubicBezTo>
                  <a:moveTo>
                    <a:pt x="202" y="24"/>
                  </a:moveTo>
                  <a:cubicBezTo>
                    <a:pt x="202" y="24"/>
                    <a:pt x="201" y="24"/>
                    <a:pt x="201" y="25"/>
                  </a:cubicBezTo>
                  <a:cubicBezTo>
                    <a:pt x="200" y="26"/>
                    <a:pt x="200" y="27"/>
                    <a:pt x="201" y="27"/>
                  </a:cubicBezTo>
                  <a:cubicBezTo>
                    <a:pt x="211" y="34"/>
                    <a:pt x="217" y="39"/>
                    <a:pt x="217" y="39"/>
                  </a:cubicBezTo>
                  <a:cubicBezTo>
                    <a:pt x="218" y="39"/>
                    <a:pt x="218" y="39"/>
                    <a:pt x="219" y="39"/>
                  </a:cubicBezTo>
                  <a:cubicBezTo>
                    <a:pt x="219" y="39"/>
                    <a:pt x="220" y="39"/>
                    <a:pt x="220" y="39"/>
                  </a:cubicBezTo>
                  <a:cubicBezTo>
                    <a:pt x="221" y="38"/>
                    <a:pt x="221" y="37"/>
                    <a:pt x="220" y="36"/>
                  </a:cubicBezTo>
                  <a:cubicBezTo>
                    <a:pt x="220" y="36"/>
                    <a:pt x="220" y="36"/>
                    <a:pt x="220" y="36"/>
                  </a:cubicBezTo>
                  <a:cubicBezTo>
                    <a:pt x="220" y="36"/>
                    <a:pt x="214" y="31"/>
                    <a:pt x="203" y="24"/>
                  </a:cubicBezTo>
                  <a:cubicBezTo>
                    <a:pt x="203" y="24"/>
                    <a:pt x="203" y="24"/>
                    <a:pt x="202" y="24"/>
                  </a:cubicBezTo>
                  <a:moveTo>
                    <a:pt x="71" y="18"/>
                  </a:moveTo>
                  <a:cubicBezTo>
                    <a:pt x="70" y="18"/>
                    <a:pt x="70" y="18"/>
                    <a:pt x="70" y="18"/>
                  </a:cubicBezTo>
                  <a:cubicBezTo>
                    <a:pt x="64" y="22"/>
                    <a:pt x="59" y="26"/>
                    <a:pt x="54" y="31"/>
                  </a:cubicBezTo>
                  <a:cubicBezTo>
                    <a:pt x="53" y="32"/>
                    <a:pt x="53" y="33"/>
                    <a:pt x="54" y="34"/>
                  </a:cubicBezTo>
                  <a:cubicBezTo>
                    <a:pt x="54" y="34"/>
                    <a:pt x="55" y="35"/>
                    <a:pt x="55" y="35"/>
                  </a:cubicBezTo>
                  <a:cubicBezTo>
                    <a:pt x="56" y="35"/>
                    <a:pt x="56" y="34"/>
                    <a:pt x="57" y="34"/>
                  </a:cubicBezTo>
                  <a:cubicBezTo>
                    <a:pt x="62" y="29"/>
                    <a:pt x="67" y="25"/>
                    <a:pt x="72" y="22"/>
                  </a:cubicBezTo>
                  <a:cubicBezTo>
                    <a:pt x="73" y="21"/>
                    <a:pt x="73" y="20"/>
                    <a:pt x="73" y="19"/>
                  </a:cubicBezTo>
                  <a:cubicBezTo>
                    <a:pt x="72" y="18"/>
                    <a:pt x="72" y="18"/>
                    <a:pt x="71" y="18"/>
                  </a:cubicBezTo>
                  <a:moveTo>
                    <a:pt x="166" y="6"/>
                  </a:moveTo>
                  <a:cubicBezTo>
                    <a:pt x="166" y="6"/>
                    <a:pt x="165" y="7"/>
                    <a:pt x="164" y="8"/>
                  </a:cubicBezTo>
                  <a:cubicBezTo>
                    <a:pt x="164" y="9"/>
                    <a:pt x="165" y="10"/>
                    <a:pt x="166" y="10"/>
                  </a:cubicBezTo>
                  <a:cubicBezTo>
                    <a:pt x="172" y="13"/>
                    <a:pt x="178" y="15"/>
                    <a:pt x="184" y="18"/>
                  </a:cubicBezTo>
                  <a:cubicBezTo>
                    <a:pt x="185" y="18"/>
                    <a:pt x="185" y="18"/>
                    <a:pt x="185" y="18"/>
                  </a:cubicBezTo>
                  <a:cubicBezTo>
                    <a:pt x="186" y="18"/>
                    <a:pt x="186" y="18"/>
                    <a:pt x="187" y="17"/>
                  </a:cubicBezTo>
                  <a:cubicBezTo>
                    <a:pt x="187" y="16"/>
                    <a:pt x="187" y="15"/>
                    <a:pt x="186" y="14"/>
                  </a:cubicBezTo>
                  <a:cubicBezTo>
                    <a:pt x="180" y="11"/>
                    <a:pt x="174" y="9"/>
                    <a:pt x="167" y="7"/>
                  </a:cubicBezTo>
                  <a:cubicBezTo>
                    <a:pt x="167" y="6"/>
                    <a:pt x="167" y="6"/>
                    <a:pt x="166" y="6"/>
                  </a:cubicBezTo>
                  <a:moveTo>
                    <a:pt x="107" y="2"/>
                  </a:moveTo>
                  <a:cubicBezTo>
                    <a:pt x="107" y="2"/>
                    <a:pt x="107" y="2"/>
                    <a:pt x="107" y="2"/>
                  </a:cubicBezTo>
                  <a:cubicBezTo>
                    <a:pt x="107" y="2"/>
                    <a:pt x="107" y="2"/>
                    <a:pt x="107" y="2"/>
                  </a:cubicBezTo>
                  <a:cubicBezTo>
                    <a:pt x="100" y="4"/>
                    <a:pt x="94" y="6"/>
                    <a:pt x="87" y="8"/>
                  </a:cubicBezTo>
                  <a:cubicBezTo>
                    <a:pt x="86" y="9"/>
                    <a:pt x="86" y="10"/>
                    <a:pt x="86" y="11"/>
                  </a:cubicBezTo>
                  <a:cubicBezTo>
                    <a:pt x="87" y="12"/>
                    <a:pt x="88" y="12"/>
                    <a:pt x="88" y="12"/>
                  </a:cubicBezTo>
                  <a:cubicBezTo>
                    <a:pt x="89" y="12"/>
                    <a:pt x="89" y="12"/>
                    <a:pt x="89" y="12"/>
                  </a:cubicBezTo>
                  <a:cubicBezTo>
                    <a:pt x="95" y="9"/>
                    <a:pt x="102" y="7"/>
                    <a:pt x="108" y="6"/>
                  </a:cubicBezTo>
                  <a:cubicBezTo>
                    <a:pt x="109" y="6"/>
                    <a:pt x="109" y="5"/>
                    <a:pt x="109" y="4"/>
                  </a:cubicBezTo>
                  <a:cubicBezTo>
                    <a:pt x="109" y="3"/>
                    <a:pt x="108" y="2"/>
                    <a:pt x="107" y="2"/>
                  </a:cubicBezTo>
                  <a:moveTo>
                    <a:pt x="128" y="0"/>
                  </a:moveTo>
                  <a:cubicBezTo>
                    <a:pt x="127" y="0"/>
                    <a:pt x="127" y="0"/>
                    <a:pt x="127" y="0"/>
                  </a:cubicBezTo>
                  <a:cubicBezTo>
                    <a:pt x="126" y="0"/>
                    <a:pt x="125" y="1"/>
                    <a:pt x="125" y="2"/>
                  </a:cubicBezTo>
                  <a:cubicBezTo>
                    <a:pt x="125" y="3"/>
                    <a:pt x="126" y="4"/>
                    <a:pt x="127" y="4"/>
                  </a:cubicBezTo>
                  <a:cubicBezTo>
                    <a:pt x="127" y="4"/>
                    <a:pt x="127" y="4"/>
                    <a:pt x="127" y="4"/>
                  </a:cubicBezTo>
                  <a:cubicBezTo>
                    <a:pt x="128" y="4"/>
                    <a:pt x="128" y="4"/>
                    <a:pt x="128" y="4"/>
                  </a:cubicBezTo>
                  <a:cubicBezTo>
                    <a:pt x="128" y="4"/>
                    <a:pt x="128" y="4"/>
                    <a:pt x="128" y="4"/>
                  </a:cubicBezTo>
                  <a:cubicBezTo>
                    <a:pt x="135" y="4"/>
                    <a:pt x="141" y="5"/>
                    <a:pt x="147" y="6"/>
                  </a:cubicBezTo>
                  <a:cubicBezTo>
                    <a:pt x="147" y="6"/>
                    <a:pt x="147" y="6"/>
                    <a:pt x="147" y="6"/>
                  </a:cubicBezTo>
                  <a:cubicBezTo>
                    <a:pt x="148" y="6"/>
                    <a:pt x="149" y="5"/>
                    <a:pt x="149" y="4"/>
                  </a:cubicBezTo>
                  <a:cubicBezTo>
                    <a:pt x="149" y="3"/>
                    <a:pt x="148" y="2"/>
                    <a:pt x="147" y="2"/>
                  </a:cubicBezTo>
                  <a:cubicBezTo>
                    <a:pt x="141" y="1"/>
                    <a:pt x="135" y="0"/>
                    <a:pt x="128"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5" name="Freeform 394"/>
            <p:cNvSpPr>
              <a:spLocks noEditPoints="1"/>
            </p:cNvSpPr>
            <p:nvPr/>
          </p:nvSpPr>
          <p:spPr bwMode="auto">
            <a:xfrm>
              <a:off x="2466570" y="4730965"/>
              <a:ext cx="239470" cy="31728"/>
            </a:xfrm>
            <a:custGeom>
              <a:avLst/>
              <a:gdLst>
                <a:gd name="T0" fmla="*/ 86 w 127"/>
                <a:gd name="T1" fmla="*/ 11 h 17"/>
                <a:gd name="T2" fmla="*/ 86 w 127"/>
                <a:gd name="T3" fmla="*/ 11 h 17"/>
                <a:gd name="T4" fmla="*/ 66 w 127"/>
                <a:gd name="T5" fmla="*/ 13 h 17"/>
                <a:gd name="T6" fmla="*/ 65 w 127"/>
                <a:gd name="T7" fmla="*/ 16 h 17"/>
                <a:gd name="T8" fmla="*/ 67 w 127"/>
                <a:gd name="T9" fmla="*/ 17 h 17"/>
                <a:gd name="T10" fmla="*/ 67 w 127"/>
                <a:gd name="T11" fmla="*/ 17 h 17"/>
                <a:gd name="T12" fmla="*/ 87 w 127"/>
                <a:gd name="T13" fmla="*/ 15 h 17"/>
                <a:gd name="T14" fmla="*/ 88 w 127"/>
                <a:gd name="T15" fmla="*/ 13 h 17"/>
                <a:gd name="T16" fmla="*/ 86 w 127"/>
                <a:gd name="T17" fmla="*/ 11 h 17"/>
                <a:gd name="T18" fmla="*/ 27 w 127"/>
                <a:gd name="T19" fmla="*/ 10 h 17"/>
                <a:gd name="T20" fmla="*/ 25 w 127"/>
                <a:gd name="T21" fmla="*/ 12 h 17"/>
                <a:gd name="T22" fmla="*/ 26 w 127"/>
                <a:gd name="T23" fmla="*/ 14 h 17"/>
                <a:gd name="T24" fmla="*/ 46 w 127"/>
                <a:gd name="T25" fmla="*/ 17 h 17"/>
                <a:gd name="T26" fmla="*/ 47 w 127"/>
                <a:gd name="T27" fmla="*/ 17 h 17"/>
                <a:gd name="T28" fmla="*/ 49 w 127"/>
                <a:gd name="T29" fmla="*/ 15 h 17"/>
                <a:gd name="T30" fmla="*/ 47 w 127"/>
                <a:gd name="T31" fmla="*/ 13 h 17"/>
                <a:gd name="T32" fmla="*/ 27 w 127"/>
                <a:gd name="T33" fmla="*/ 10 h 17"/>
                <a:gd name="T34" fmla="*/ 27 w 127"/>
                <a:gd name="T35" fmla="*/ 10 h 17"/>
                <a:gd name="T36" fmla="*/ 6 w 127"/>
                <a:gd name="T37" fmla="*/ 3 h 17"/>
                <a:gd name="T38" fmla="*/ 0 w 127"/>
                <a:gd name="T39" fmla="*/ 5 h 17"/>
                <a:gd name="T40" fmla="*/ 7 w 127"/>
                <a:gd name="T41" fmla="*/ 8 h 17"/>
                <a:gd name="T42" fmla="*/ 8 w 127"/>
                <a:gd name="T43" fmla="*/ 8 h 17"/>
                <a:gd name="T44" fmla="*/ 10 w 127"/>
                <a:gd name="T45" fmla="*/ 7 h 17"/>
                <a:gd name="T46" fmla="*/ 9 w 127"/>
                <a:gd name="T47" fmla="*/ 4 h 17"/>
                <a:gd name="T48" fmla="*/ 6 w 127"/>
                <a:gd name="T49" fmla="*/ 3 h 17"/>
                <a:gd name="T50" fmla="*/ 125 w 127"/>
                <a:gd name="T51" fmla="*/ 0 h 17"/>
                <a:gd name="T52" fmla="*/ 124 w 127"/>
                <a:gd name="T53" fmla="*/ 0 h 17"/>
                <a:gd name="T54" fmla="*/ 105 w 127"/>
                <a:gd name="T55" fmla="*/ 6 h 17"/>
                <a:gd name="T56" fmla="*/ 104 w 127"/>
                <a:gd name="T57" fmla="*/ 9 h 17"/>
                <a:gd name="T58" fmla="*/ 106 w 127"/>
                <a:gd name="T59" fmla="*/ 10 h 17"/>
                <a:gd name="T60" fmla="*/ 106 w 127"/>
                <a:gd name="T61" fmla="*/ 10 h 17"/>
                <a:gd name="T62" fmla="*/ 126 w 127"/>
                <a:gd name="T63" fmla="*/ 4 h 17"/>
                <a:gd name="T64" fmla="*/ 127 w 127"/>
                <a:gd name="T65" fmla="*/ 1 h 17"/>
                <a:gd name="T66" fmla="*/ 125 w 127"/>
                <a:gd name="T6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 h="17">
                  <a:moveTo>
                    <a:pt x="86" y="11"/>
                  </a:moveTo>
                  <a:cubicBezTo>
                    <a:pt x="86" y="11"/>
                    <a:pt x="86" y="11"/>
                    <a:pt x="86" y="11"/>
                  </a:cubicBezTo>
                  <a:cubicBezTo>
                    <a:pt x="79" y="12"/>
                    <a:pt x="73" y="13"/>
                    <a:pt x="66" y="13"/>
                  </a:cubicBezTo>
                  <a:cubicBezTo>
                    <a:pt x="65" y="13"/>
                    <a:pt x="64" y="14"/>
                    <a:pt x="65" y="16"/>
                  </a:cubicBezTo>
                  <a:cubicBezTo>
                    <a:pt x="65" y="17"/>
                    <a:pt x="65" y="17"/>
                    <a:pt x="67" y="17"/>
                  </a:cubicBezTo>
                  <a:cubicBezTo>
                    <a:pt x="67" y="17"/>
                    <a:pt x="67" y="17"/>
                    <a:pt x="67" y="17"/>
                  </a:cubicBezTo>
                  <a:cubicBezTo>
                    <a:pt x="73" y="17"/>
                    <a:pt x="80" y="16"/>
                    <a:pt x="87" y="15"/>
                  </a:cubicBezTo>
                  <a:cubicBezTo>
                    <a:pt x="88" y="15"/>
                    <a:pt x="89" y="14"/>
                    <a:pt x="88" y="13"/>
                  </a:cubicBezTo>
                  <a:cubicBezTo>
                    <a:pt x="88" y="12"/>
                    <a:pt x="87" y="11"/>
                    <a:pt x="86" y="11"/>
                  </a:cubicBezTo>
                  <a:moveTo>
                    <a:pt x="27" y="10"/>
                  </a:moveTo>
                  <a:cubicBezTo>
                    <a:pt x="26" y="10"/>
                    <a:pt x="25" y="11"/>
                    <a:pt x="25" y="12"/>
                  </a:cubicBezTo>
                  <a:cubicBezTo>
                    <a:pt x="25" y="13"/>
                    <a:pt x="25" y="14"/>
                    <a:pt x="26" y="14"/>
                  </a:cubicBezTo>
                  <a:cubicBezTo>
                    <a:pt x="33" y="16"/>
                    <a:pt x="39" y="17"/>
                    <a:pt x="46" y="17"/>
                  </a:cubicBezTo>
                  <a:cubicBezTo>
                    <a:pt x="47" y="17"/>
                    <a:pt x="47" y="17"/>
                    <a:pt x="47" y="17"/>
                  </a:cubicBezTo>
                  <a:cubicBezTo>
                    <a:pt x="48" y="17"/>
                    <a:pt x="48" y="17"/>
                    <a:pt x="49" y="15"/>
                  </a:cubicBezTo>
                  <a:cubicBezTo>
                    <a:pt x="49" y="14"/>
                    <a:pt x="48" y="13"/>
                    <a:pt x="47" y="13"/>
                  </a:cubicBezTo>
                  <a:cubicBezTo>
                    <a:pt x="40" y="13"/>
                    <a:pt x="33" y="12"/>
                    <a:pt x="27" y="10"/>
                  </a:cubicBezTo>
                  <a:cubicBezTo>
                    <a:pt x="27" y="10"/>
                    <a:pt x="27" y="10"/>
                    <a:pt x="27" y="10"/>
                  </a:cubicBezTo>
                  <a:moveTo>
                    <a:pt x="6" y="3"/>
                  </a:moveTo>
                  <a:cubicBezTo>
                    <a:pt x="4" y="4"/>
                    <a:pt x="2" y="4"/>
                    <a:pt x="0" y="5"/>
                  </a:cubicBezTo>
                  <a:cubicBezTo>
                    <a:pt x="2" y="6"/>
                    <a:pt x="5" y="7"/>
                    <a:pt x="7" y="8"/>
                  </a:cubicBezTo>
                  <a:cubicBezTo>
                    <a:pt x="8" y="8"/>
                    <a:pt x="8" y="8"/>
                    <a:pt x="8" y="8"/>
                  </a:cubicBezTo>
                  <a:cubicBezTo>
                    <a:pt x="9" y="8"/>
                    <a:pt x="9" y="8"/>
                    <a:pt x="10" y="7"/>
                  </a:cubicBezTo>
                  <a:cubicBezTo>
                    <a:pt x="10" y="6"/>
                    <a:pt x="10" y="5"/>
                    <a:pt x="9" y="4"/>
                  </a:cubicBezTo>
                  <a:cubicBezTo>
                    <a:pt x="8" y="4"/>
                    <a:pt x="7" y="4"/>
                    <a:pt x="6" y="3"/>
                  </a:cubicBezTo>
                  <a:moveTo>
                    <a:pt x="125" y="0"/>
                  </a:moveTo>
                  <a:cubicBezTo>
                    <a:pt x="125" y="0"/>
                    <a:pt x="124" y="0"/>
                    <a:pt x="124" y="0"/>
                  </a:cubicBezTo>
                  <a:cubicBezTo>
                    <a:pt x="118" y="3"/>
                    <a:pt x="111" y="5"/>
                    <a:pt x="105" y="6"/>
                  </a:cubicBezTo>
                  <a:cubicBezTo>
                    <a:pt x="104" y="7"/>
                    <a:pt x="104" y="8"/>
                    <a:pt x="104" y="9"/>
                  </a:cubicBezTo>
                  <a:cubicBezTo>
                    <a:pt x="104" y="10"/>
                    <a:pt x="105" y="10"/>
                    <a:pt x="106" y="10"/>
                  </a:cubicBezTo>
                  <a:cubicBezTo>
                    <a:pt x="106" y="10"/>
                    <a:pt x="106" y="10"/>
                    <a:pt x="106" y="10"/>
                  </a:cubicBezTo>
                  <a:cubicBezTo>
                    <a:pt x="113" y="8"/>
                    <a:pt x="119" y="6"/>
                    <a:pt x="126" y="4"/>
                  </a:cubicBezTo>
                  <a:cubicBezTo>
                    <a:pt x="127" y="3"/>
                    <a:pt x="127" y="2"/>
                    <a:pt x="127" y="1"/>
                  </a:cubicBezTo>
                  <a:cubicBezTo>
                    <a:pt x="126" y="0"/>
                    <a:pt x="126" y="0"/>
                    <a:pt x="125"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182" name="组合 6"/>
          <p:cNvGrpSpPr/>
          <p:nvPr/>
        </p:nvGrpSpPr>
        <p:grpSpPr>
          <a:xfrm>
            <a:off x="5155954" y="4694767"/>
            <a:ext cx="582083" cy="732367"/>
            <a:chOff x="2581827" y="5172193"/>
            <a:chExt cx="579866" cy="731658"/>
          </a:xfrm>
        </p:grpSpPr>
        <p:sp>
          <p:nvSpPr>
            <p:cNvPr id="460" name="Freeform 409"/>
            <p:cNvSpPr>
              <a:spLocks noEditPoints="1"/>
            </p:cNvSpPr>
            <p:nvPr/>
          </p:nvSpPr>
          <p:spPr bwMode="auto">
            <a:xfrm>
              <a:off x="2588164" y="5181716"/>
              <a:ext cx="573529" cy="722135"/>
            </a:xfrm>
            <a:custGeom>
              <a:avLst/>
              <a:gdLst>
                <a:gd name="T0" fmla="*/ 106 w 302"/>
                <a:gd name="T1" fmla="*/ 6 h 379"/>
                <a:gd name="T2" fmla="*/ 28 w 302"/>
                <a:gd name="T3" fmla="*/ 106 h 379"/>
                <a:gd name="T4" fmla="*/ 86 w 302"/>
                <a:gd name="T5" fmla="*/ 367 h 379"/>
                <a:gd name="T6" fmla="*/ 203 w 302"/>
                <a:gd name="T7" fmla="*/ 340 h 379"/>
                <a:gd name="T8" fmla="*/ 302 w 302"/>
                <a:gd name="T9" fmla="*/ 196 h 379"/>
                <a:gd name="T10" fmla="*/ 106 w 302"/>
                <a:gd name="T11" fmla="*/ 6 h 379"/>
                <a:gd name="T12" fmla="*/ 220 w 302"/>
                <a:gd name="T13" fmla="*/ 200 h 379"/>
                <a:gd name="T14" fmla="*/ 165 w 302"/>
                <a:gd name="T15" fmla="*/ 257 h 379"/>
                <a:gd name="T16" fmla="*/ 112 w 302"/>
                <a:gd name="T17" fmla="*/ 261 h 379"/>
                <a:gd name="T18" fmla="*/ 104 w 302"/>
                <a:gd name="T19" fmla="*/ 141 h 379"/>
                <a:gd name="T20" fmla="*/ 146 w 302"/>
                <a:gd name="T21" fmla="*/ 101 h 379"/>
                <a:gd name="T22" fmla="*/ 220 w 302"/>
                <a:gd name="T23" fmla="*/ 20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79">
                  <a:moveTo>
                    <a:pt x="106" y="6"/>
                  </a:moveTo>
                  <a:cubicBezTo>
                    <a:pt x="55" y="10"/>
                    <a:pt x="34" y="55"/>
                    <a:pt x="28" y="106"/>
                  </a:cubicBezTo>
                  <a:cubicBezTo>
                    <a:pt x="19" y="175"/>
                    <a:pt x="0" y="338"/>
                    <a:pt x="86" y="367"/>
                  </a:cubicBezTo>
                  <a:cubicBezTo>
                    <a:pt x="123" y="379"/>
                    <a:pt x="171" y="358"/>
                    <a:pt x="203" y="340"/>
                  </a:cubicBezTo>
                  <a:cubicBezTo>
                    <a:pt x="252" y="312"/>
                    <a:pt x="302" y="257"/>
                    <a:pt x="302" y="196"/>
                  </a:cubicBezTo>
                  <a:cubicBezTo>
                    <a:pt x="302" y="62"/>
                    <a:pt x="175" y="0"/>
                    <a:pt x="106" y="6"/>
                  </a:cubicBezTo>
                  <a:moveTo>
                    <a:pt x="220" y="200"/>
                  </a:moveTo>
                  <a:cubicBezTo>
                    <a:pt x="216" y="227"/>
                    <a:pt x="190" y="248"/>
                    <a:pt x="165" y="257"/>
                  </a:cubicBezTo>
                  <a:cubicBezTo>
                    <a:pt x="150" y="263"/>
                    <a:pt x="127" y="269"/>
                    <a:pt x="112" y="261"/>
                  </a:cubicBezTo>
                  <a:cubicBezTo>
                    <a:pt x="75" y="242"/>
                    <a:pt x="95" y="171"/>
                    <a:pt x="104" y="141"/>
                  </a:cubicBezTo>
                  <a:cubicBezTo>
                    <a:pt x="110" y="118"/>
                    <a:pt x="123" y="100"/>
                    <a:pt x="146" y="101"/>
                  </a:cubicBezTo>
                  <a:cubicBezTo>
                    <a:pt x="177" y="104"/>
                    <a:pt x="229" y="140"/>
                    <a:pt x="220" y="200"/>
                  </a:cubicBezTo>
                </a:path>
              </a:pathLst>
            </a:custGeom>
            <a:solidFill>
              <a:schemeClr val="accent4">
                <a:lumMod val="60000"/>
                <a:lumOff val="40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2" name="Freeform 411"/>
            <p:cNvSpPr>
              <a:spLocks noEditPoints="1"/>
            </p:cNvSpPr>
            <p:nvPr/>
          </p:nvSpPr>
          <p:spPr bwMode="auto">
            <a:xfrm>
              <a:off x="2653122" y="5708636"/>
              <a:ext cx="456288" cy="177756"/>
            </a:xfrm>
            <a:custGeom>
              <a:avLst/>
              <a:gdLst>
                <a:gd name="T0" fmla="*/ 72 w 240"/>
                <a:gd name="T1" fmla="*/ 44 h 94"/>
                <a:gd name="T2" fmla="*/ 72 w 240"/>
                <a:gd name="T3" fmla="*/ 44 h 94"/>
                <a:gd name="T4" fmla="*/ 58 w 240"/>
                <a:gd name="T5" fmla="*/ 42 h 94"/>
                <a:gd name="T6" fmla="*/ 52 w 240"/>
                <a:gd name="T7" fmla="*/ 39 h 94"/>
                <a:gd name="T8" fmla="*/ 51 w 240"/>
                <a:gd name="T9" fmla="*/ 37 h 94"/>
                <a:gd name="T10" fmla="*/ 53 w 240"/>
                <a:gd name="T11" fmla="*/ 36 h 94"/>
                <a:gd name="T12" fmla="*/ 53 w 240"/>
                <a:gd name="T13" fmla="*/ 36 h 94"/>
                <a:gd name="T14" fmla="*/ 59 w 240"/>
                <a:gd name="T15" fmla="*/ 38 h 94"/>
                <a:gd name="T16" fmla="*/ 72 w 240"/>
                <a:gd name="T17" fmla="*/ 40 h 94"/>
                <a:gd name="T18" fmla="*/ 74 w 240"/>
                <a:gd name="T19" fmla="*/ 43 h 94"/>
                <a:gd name="T20" fmla="*/ 72 w 240"/>
                <a:gd name="T21" fmla="*/ 44 h 94"/>
                <a:gd name="T22" fmla="*/ 110 w 240"/>
                <a:gd name="T23" fmla="*/ 34 h 94"/>
                <a:gd name="T24" fmla="*/ 111 w 240"/>
                <a:gd name="T25" fmla="*/ 34 h 94"/>
                <a:gd name="T26" fmla="*/ 113 w 240"/>
                <a:gd name="T27" fmla="*/ 35 h 94"/>
                <a:gd name="T28" fmla="*/ 112 w 240"/>
                <a:gd name="T29" fmla="*/ 38 h 94"/>
                <a:gd name="T30" fmla="*/ 92 w 240"/>
                <a:gd name="T31" fmla="*/ 43 h 94"/>
                <a:gd name="T32" fmla="*/ 92 w 240"/>
                <a:gd name="T33" fmla="*/ 43 h 94"/>
                <a:gd name="T34" fmla="*/ 90 w 240"/>
                <a:gd name="T35" fmla="*/ 42 h 94"/>
                <a:gd name="T36" fmla="*/ 91 w 240"/>
                <a:gd name="T37" fmla="*/ 39 h 94"/>
                <a:gd name="T38" fmla="*/ 110 w 240"/>
                <a:gd name="T39" fmla="*/ 34 h 94"/>
                <a:gd name="T40" fmla="*/ 110 w 240"/>
                <a:gd name="T41" fmla="*/ 34 h 94"/>
                <a:gd name="T42" fmla="*/ 212 w 240"/>
                <a:gd name="T43" fmla="*/ 11 h 94"/>
                <a:gd name="T44" fmla="*/ 187 w 240"/>
                <a:gd name="T45" fmla="*/ 16 h 94"/>
                <a:gd name="T46" fmla="*/ 149 w 240"/>
                <a:gd name="T47" fmla="*/ 20 h 94"/>
                <a:gd name="T48" fmla="*/ 148 w 240"/>
                <a:gd name="T49" fmla="*/ 21 h 94"/>
                <a:gd name="T50" fmla="*/ 130 w 240"/>
                <a:gd name="T51" fmla="*/ 30 h 94"/>
                <a:gd name="T52" fmla="*/ 130 w 240"/>
                <a:gd name="T53" fmla="*/ 31 h 94"/>
                <a:gd name="T54" fmla="*/ 128 w 240"/>
                <a:gd name="T55" fmla="*/ 29 h 94"/>
                <a:gd name="T56" fmla="*/ 129 w 240"/>
                <a:gd name="T57" fmla="*/ 27 h 94"/>
                <a:gd name="T58" fmla="*/ 139 w 240"/>
                <a:gd name="T59" fmla="*/ 21 h 94"/>
                <a:gd name="T60" fmla="*/ 0 w 240"/>
                <a:gd name="T61" fmla="*/ 35 h 94"/>
                <a:gd name="T62" fmla="*/ 17 w 240"/>
                <a:gd name="T63" fmla="*/ 66 h 94"/>
                <a:gd name="T64" fmla="*/ 66 w 240"/>
                <a:gd name="T65" fmla="*/ 84 h 94"/>
                <a:gd name="T66" fmla="*/ 77 w 240"/>
                <a:gd name="T67" fmla="*/ 83 h 94"/>
                <a:gd name="T68" fmla="*/ 212 w 240"/>
                <a:gd name="T69" fmla="*/ 11 h 94"/>
                <a:gd name="T70" fmla="*/ 240 w 240"/>
                <a:gd name="T71" fmla="*/ 0 h 94"/>
                <a:gd name="T72" fmla="*/ 214 w 240"/>
                <a:gd name="T73" fmla="*/ 10 h 94"/>
                <a:gd name="T74" fmla="*/ 196 w 240"/>
                <a:gd name="T75" fmla="*/ 28 h 94"/>
                <a:gd name="T76" fmla="*/ 68 w 240"/>
                <a:gd name="T77" fmla="*/ 86 h 94"/>
                <a:gd name="T78" fmla="*/ 64 w 240"/>
                <a:gd name="T79" fmla="*/ 86 h 94"/>
                <a:gd name="T80" fmla="*/ 25 w 240"/>
                <a:gd name="T81" fmla="*/ 75 h 94"/>
                <a:gd name="T82" fmla="*/ 51 w 240"/>
                <a:gd name="T83" fmla="*/ 90 h 94"/>
                <a:gd name="T84" fmla="*/ 51 w 240"/>
                <a:gd name="T85" fmla="*/ 90 h 94"/>
                <a:gd name="T86" fmla="*/ 51 w 240"/>
                <a:gd name="T87" fmla="*/ 90 h 94"/>
                <a:gd name="T88" fmla="*/ 51 w 240"/>
                <a:gd name="T89" fmla="*/ 90 h 94"/>
                <a:gd name="T90" fmla="*/ 51 w 240"/>
                <a:gd name="T91" fmla="*/ 90 h 94"/>
                <a:gd name="T92" fmla="*/ 51 w 240"/>
                <a:gd name="T93" fmla="*/ 90 h 94"/>
                <a:gd name="T94" fmla="*/ 51 w 240"/>
                <a:gd name="T95" fmla="*/ 90 h 94"/>
                <a:gd name="T96" fmla="*/ 52 w 240"/>
                <a:gd name="T97" fmla="*/ 90 h 94"/>
                <a:gd name="T98" fmla="*/ 52 w 240"/>
                <a:gd name="T99" fmla="*/ 90 h 94"/>
                <a:gd name="T100" fmla="*/ 52 w 240"/>
                <a:gd name="T101" fmla="*/ 90 h 94"/>
                <a:gd name="T102" fmla="*/ 52 w 240"/>
                <a:gd name="T103" fmla="*/ 90 h 94"/>
                <a:gd name="T104" fmla="*/ 52 w 240"/>
                <a:gd name="T105" fmla="*/ 91 h 94"/>
                <a:gd name="T106" fmla="*/ 52 w 240"/>
                <a:gd name="T107" fmla="*/ 91 h 94"/>
                <a:gd name="T108" fmla="*/ 52 w 240"/>
                <a:gd name="T109" fmla="*/ 91 h 94"/>
                <a:gd name="T110" fmla="*/ 52 w 240"/>
                <a:gd name="T111" fmla="*/ 91 h 94"/>
                <a:gd name="T112" fmla="*/ 76 w 240"/>
                <a:gd name="T113" fmla="*/ 94 h 94"/>
                <a:gd name="T114" fmla="*/ 169 w 240"/>
                <a:gd name="T115" fmla="*/ 64 h 94"/>
                <a:gd name="T116" fmla="*/ 240 w 240"/>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0" h="94">
                  <a:moveTo>
                    <a:pt x="72" y="44"/>
                  </a:moveTo>
                  <a:cubicBezTo>
                    <a:pt x="72" y="44"/>
                    <a:pt x="72" y="44"/>
                    <a:pt x="72" y="44"/>
                  </a:cubicBezTo>
                  <a:cubicBezTo>
                    <a:pt x="67" y="44"/>
                    <a:pt x="62" y="43"/>
                    <a:pt x="58" y="42"/>
                  </a:cubicBezTo>
                  <a:cubicBezTo>
                    <a:pt x="56" y="41"/>
                    <a:pt x="54" y="40"/>
                    <a:pt x="52" y="39"/>
                  </a:cubicBezTo>
                  <a:cubicBezTo>
                    <a:pt x="51" y="39"/>
                    <a:pt x="50" y="38"/>
                    <a:pt x="51" y="37"/>
                  </a:cubicBezTo>
                  <a:cubicBezTo>
                    <a:pt x="51" y="36"/>
                    <a:pt x="52" y="36"/>
                    <a:pt x="53" y="36"/>
                  </a:cubicBezTo>
                  <a:cubicBezTo>
                    <a:pt x="53" y="36"/>
                    <a:pt x="53" y="36"/>
                    <a:pt x="53" y="36"/>
                  </a:cubicBezTo>
                  <a:cubicBezTo>
                    <a:pt x="55" y="37"/>
                    <a:pt x="57" y="37"/>
                    <a:pt x="59" y="38"/>
                  </a:cubicBezTo>
                  <a:cubicBezTo>
                    <a:pt x="63" y="39"/>
                    <a:pt x="68" y="40"/>
                    <a:pt x="72" y="40"/>
                  </a:cubicBezTo>
                  <a:cubicBezTo>
                    <a:pt x="73" y="41"/>
                    <a:pt x="74" y="42"/>
                    <a:pt x="74" y="43"/>
                  </a:cubicBezTo>
                  <a:cubicBezTo>
                    <a:pt x="74" y="44"/>
                    <a:pt x="73" y="44"/>
                    <a:pt x="72" y="44"/>
                  </a:cubicBezTo>
                  <a:moveTo>
                    <a:pt x="110" y="34"/>
                  </a:moveTo>
                  <a:cubicBezTo>
                    <a:pt x="111" y="34"/>
                    <a:pt x="111" y="34"/>
                    <a:pt x="111" y="34"/>
                  </a:cubicBezTo>
                  <a:cubicBezTo>
                    <a:pt x="112" y="34"/>
                    <a:pt x="113" y="35"/>
                    <a:pt x="113" y="35"/>
                  </a:cubicBezTo>
                  <a:cubicBezTo>
                    <a:pt x="113" y="36"/>
                    <a:pt x="113" y="38"/>
                    <a:pt x="112" y="38"/>
                  </a:cubicBezTo>
                  <a:cubicBezTo>
                    <a:pt x="105" y="40"/>
                    <a:pt x="99" y="42"/>
                    <a:pt x="92" y="43"/>
                  </a:cubicBezTo>
                  <a:cubicBezTo>
                    <a:pt x="92" y="43"/>
                    <a:pt x="92" y="43"/>
                    <a:pt x="92" y="43"/>
                  </a:cubicBezTo>
                  <a:cubicBezTo>
                    <a:pt x="91" y="43"/>
                    <a:pt x="90" y="43"/>
                    <a:pt x="90" y="42"/>
                  </a:cubicBezTo>
                  <a:cubicBezTo>
                    <a:pt x="90" y="40"/>
                    <a:pt x="90" y="39"/>
                    <a:pt x="91" y="39"/>
                  </a:cubicBezTo>
                  <a:cubicBezTo>
                    <a:pt x="98" y="38"/>
                    <a:pt x="104" y="36"/>
                    <a:pt x="110" y="34"/>
                  </a:cubicBezTo>
                  <a:cubicBezTo>
                    <a:pt x="110" y="34"/>
                    <a:pt x="110" y="34"/>
                    <a:pt x="110" y="34"/>
                  </a:cubicBezTo>
                  <a:moveTo>
                    <a:pt x="212" y="11"/>
                  </a:moveTo>
                  <a:cubicBezTo>
                    <a:pt x="204" y="13"/>
                    <a:pt x="195" y="15"/>
                    <a:pt x="187" y="16"/>
                  </a:cubicBezTo>
                  <a:cubicBezTo>
                    <a:pt x="174" y="17"/>
                    <a:pt x="162" y="19"/>
                    <a:pt x="149" y="20"/>
                  </a:cubicBezTo>
                  <a:cubicBezTo>
                    <a:pt x="149" y="21"/>
                    <a:pt x="149" y="21"/>
                    <a:pt x="148" y="21"/>
                  </a:cubicBezTo>
                  <a:cubicBezTo>
                    <a:pt x="143" y="24"/>
                    <a:pt x="137" y="27"/>
                    <a:pt x="130" y="30"/>
                  </a:cubicBezTo>
                  <a:cubicBezTo>
                    <a:pt x="130" y="31"/>
                    <a:pt x="130" y="31"/>
                    <a:pt x="130" y="31"/>
                  </a:cubicBezTo>
                  <a:cubicBezTo>
                    <a:pt x="129" y="31"/>
                    <a:pt x="128" y="30"/>
                    <a:pt x="128" y="29"/>
                  </a:cubicBezTo>
                  <a:cubicBezTo>
                    <a:pt x="127" y="28"/>
                    <a:pt x="128" y="27"/>
                    <a:pt x="129" y="27"/>
                  </a:cubicBezTo>
                  <a:cubicBezTo>
                    <a:pt x="132" y="25"/>
                    <a:pt x="136" y="23"/>
                    <a:pt x="139" y="21"/>
                  </a:cubicBezTo>
                  <a:cubicBezTo>
                    <a:pt x="93" y="27"/>
                    <a:pt x="47" y="34"/>
                    <a:pt x="0" y="35"/>
                  </a:cubicBezTo>
                  <a:cubicBezTo>
                    <a:pt x="4" y="47"/>
                    <a:pt x="10" y="57"/>
                    <a:pt x="17" y="66"/>
                  </a:cubicBezTo>
                  <a:cubicBezTo>
                    <a:pt x="30" y="77"/>
                    <a:pt x="47" y="84"/>
                    <a:pt x="66" y="84"/>
                  </a:cubicBezTo>
                  <a:cubicBezTo>
                    <a:pt x="70" y="84"/>
                    <a:pt x="73" y="84"/>
                    <a:pt x="77" y="83"/>
                  </a:cubicBezTo>
                  <a:cubicBezTo>
                    <a:pt x="127" y="76"/>
                    <a:pt x="179" y="48"/>
                    <a:pt x="212" y="11"/>
                  </a:cubicBezTo>
                  <a:moveTo>
                    <a:pt x="240" y="0"/>
                  </a:moveTo>
                  <a:cubicBezTo>
                    <a:pt x="232" y="4"/>
                    <a:pt x="223" y="8"/>
                    <a:pt x="214" y="10"/>
                  </a:cubicBezTo>
                  <a:cubicBezTo>
                    <a:pt x="208" y="17"/>
                    <a:pt x="202" y="23"/>
                    <a:pt x="196" y="28"/>
                  </a:cubicBezTo>
                  <a:cubicBezTo>
                    <a:pt x="163" y="56"/>
                    <a:pt x="113" y="86"/>
                    <a:pt x="68" y="86"/>
                  </a:cubicBezTo>
                  <a:cubicBezTo>
                    <a:pt x="66" y="86"/>
                    <a:pt x="65" y="86"/>
                    <a:pt x="64" y="86"/>
                  </a:cubicBezTo>
                  <a:cubicBezTo>
                    <a:pt x="49" y="86"/>
                    <a:pt x="36" y="82"/>
                    <a:pt x="25" y="75"/>
                  </a:cubicBezTo>
                  <a:cubicBezTo>
                    <a:pt x="33" y="81"/>
                    <a:pt x="41" y="87"/>
                    <a:pt x="51" y="90"/>
                  </a:cubicBezTo>
                  <a:cubicBezTo>
                    <a:pt x="51" y="90"/>
                    <a:pt x="51" y="90"/>
                    <a:pt x="51" y="90"/>
                  </a:cubicBezTo>
                  <a:cubicBezTo>
                    <a:pt x="51" y="90"/>
                    <a:pt x="51" y="90"/>
                    <a:pt x="51" y="90"/>
                  </a:cubicBezTo>
                  <a:cubicBezTo>
                    <a:pt x="51" y="90"/>
                    <a:pt x="51" y="90"/>
                    <a:pt x="51" y="90"/>
                  </a:cubicBezTo>
                  <a:cubicBezTo>
                    <a:pt x="51" y="90"/>
                    <a:pt x="51" y="90"/>
                    <a:pt x="51" y="90"/>
                  </a:cubicBezTo>
                  <a:cubicBezTo>
                    <a:pt x="51" y="90"/>
                    <a:pt x="51" y="90"/>
                    <a:pt x="51" y="90"/>
                  </a:cubicBezTo>
                  <a:cubicBezTo>
                    <a:pt x="51" y="90"/>
                    <a:pt x="51" y="90"/>
                    <a:pt x="51" y="90"/>
                  </a:cubicBezTo>
                  <a:cubicBezTo>
                    <a:pt x="52" y="90"/>
                    <a:pt x="52" y="90"/>
                    <a:pt x="52" y="90"/>
                  </a:cubicBezTo>
                  <a:cubicBezTo>
                    <a:pt x="52" y="90"/>
                    <a:pt x="52" y="90"/>
                    <a:pt x="52" y="90"/>
                  </a:cubicBezTo>
                  <a:cubicBezTo>
                    <a:pt x="52" y="90"/>
                    <a:pt x="52" y="90"/>
                    <a:pt x="52" y="90"/>
                  </a:cubicBezTo>
                  <a:cubicBezTo>
                    <a:pt x="52" y="90"/>
                    <a:pt x="52" y="90"/>
                    <a:pt x="52" y="90"/>
                  </a:cubicBezTo>
                  <a:cubicBezTo>
                    <a:pt x="52" y="91"/>
                    <a:pt x="52" y="91"/>
                    <a:pt x="52" y="91"/>
                  </a:cubicBezTo>
                  <a:cubicBezTo>
                    <a:pt x="52" y="91"/>
                    <a:pt x="52" y="91"/>
                    <a:pt x="52" y="91"/>
                  </a:cubicBezTo>
                  <a:cubicBezTo>
                    <a:pt x="52" y="91"/>
                    <a:pt x="52" y="91"/>
                    <a:pt x="52" y="91"/>
                  </a:cubicBezTo>
                  <a:cubicBezTo>
                    <a:pt x="52" y="91"/>
                    <a:pt x="52" y="91"/>
                    <a:pt x="52" y="91"/>
                  </a:cubicBezTo>
                  <a:cubicBezTo>
                    <a:pt x="60" y="93"/>
                    <a:pt x="68" y="94"/>
                    <a:pt x="76" y="94"/>
                  </a:cubicBezTo>
                  <a:cubicBezTo>
                    <a:pt x="108" y="94"/>
                    <a:pt x="143" y="78"/>
                    <a:pt x="169" y="64"/>
                  </a:cubicBezTo>
                  <a:cubicBezTo>
                    <a:pt x="195" y="49"/>
                    <a:pt x="221" y="27"/>
                    <a:pt x="240" y="0"/>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3" name="Freeform 412"/>
            <p:cNvSpPr/>
            <p:nvPr/>
          </p:nvSpPr>
          <p:spPr bwMode="auto">
            <a:xfrm>
              <a:off x="2581827" y="5172193"/>
              <a:ext cx="579866" cy="704677"/>
            </a:xfrm>
            <a:custGeom>
              <a:avLst/>
              <a:gdLst>
                <a:gd name="T0" fmla="*/ 20 w 305"/>
                <a:gd name="T1" fmla="*/ 101 h 370"/>
                <a:gd name="T2" fmla="*/ 60 w 305"/>
                <a:gd name="T3" fmla="*/ 16 h 370"/>
                <a:gd name="T4" fmla="*/ 113 w 305"/>
                <a:gd name="T5" fmla="*/ 3 h 370"/>
                <a:gd name="T6" fmla="*/ 203 w 305"/>
                <a:gd name="T7" fmla="*/ 33 h 370"/>
                <a:gd name="T8" fmla="*/ 275 w 305"/>
                <a:gd name="T9" fmla="*/ 112 h 370"/>
                <a:gd name="T10" fmla="*/ 251 w 305"/>
                <a:gd name="T11" fmla="*/ 290 h 370"/>
                <a:gd name="T12" fmla="*/ 114 w 305"/>
                <a:gd name="T13" fmla="*/ 364 h 370"/>
                <a:gd name="T14" fmla="*/ 29 w 305"/>
                <a:gd name="T15" fmla="*/ 313 h 370"/>
                <a:gd name="T16" fmla="*/ 20 w 305"/>
                <a:gd name="T17" fmla="*/ 101 h 370"/>
                <a:gd name="T18" fmla="*/ 19 w 305"/>
                <a:gd name="T19" fmla="*/ 103 h 370"/>
                <a:gd name="T20" fmla="*/ 25 w 305"/>
                <a:gd name="T21" fmla="*/ 308 h 370"/>
                <a:gd name="T22" fmla="*/ 101 w 305"/>
                <a:gd name="T23" fmla="*/ 367 h 370"/>
                <a:gd name="T24" fmla="*/ 233 w 305"/>
                <a:gd name="T25" fmla="*/ 309 h 370"/>
                <a:gd name="T26" fmla="*/ 288 w 305"/>
                <a:gd name="T27" fmla="*/ 227 h 370"/>
                <a:gd name="T28" fmla="*/ 274 w 305"/>
                <a:gd name="T29" fmla="*/ 106 h 370"/>
                <a:gd name="T30" fmla="*/ 108 w 305"/>
                <a:gd name="T31" fmla="*/ 1 h 370"/>
                <a:gd name="T32" fmla="*/ 19 w 305"/>
                <a:gd name="T33" fmla="*/ 103 h 370"/>
                <a:gd name="T34" fmla="*/ 20 w 305"/>
                <a:gd name="T35" fmla="*/ 101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5" h="370">
                  <a:moveTo>
                    <a:pt x="20" y="101"/>
                  </a:moveTo>
                  <a:cubicBezTo>
                    <a:pt x="25" y="70"/>
                    <a:pt x="33" y="36"/>
                    <a:pt x="60" y="16"/>
                  </a:cubicBezTo>
                  <a:cubicBezTo>
                    <a:pt x="75" y="5"/>
                    <a:pt x="95" y="2"/>
                    <a:pt x="113" y="3"/>
                  </a:cubicBezTo>
                  <a:cubicBezTo>
                    <a:pt x="145" y="4"/>
                    <a:pt x="176" y="17"/>
                    <a:pt x="203" y="33"/>
                  </a:cubicBezTo>
                  <a:cubicBezTo>
                    <a:pt x="234" y="52"/>
                    <a:pt x="259" y="80"/>
                    <a:pt x="275" y="112"/>
                  </a:cubicBezTo>
                  <a:cubicBezTo>
                    <a:pt x="305" y="172"/>
                    <a:pt x="296" y="239"/>
                    <a:pt x="251" y="290"/>
                  </a:cubicBezTo>
                  <a:cubicBezTo>
                    <a:pt x="217" y="328"/>
                    <a:pt x="165" y="357"/>
                    <a:pt x="114" y="364"/>
                  </a:cubicBezTo>
                  <a:cubicBezTo>
                    <a:pt x="75" y="370"/>
                    <a:pt x="45" y="347"/>
                    <a:pt x="29" y="313"/>
                  </a:cubicBezTo>
                  <a:cubicBezTo>
                    <a:pt x="0" y="250"/>
                    <a:pt x="11" y="168"/>
                    <a:pt x="20" y="101"/>
                  </a:cubicBezTo>
                  <a:cubicBezTo>
                    <a:pt x="20" y="102"/>
                    <a:pt x="19" y="103"/>
                    <a:pt x="19" y="103"/>
                  </a:cubicBezTo>
                  <a:cubicBezTo>
                    <a:pt x="10" y="170"/>
                    <a:pt x="1" y="243"/>
                    <a:pt x="25" y="308"/>
                  </a:cubicBezTo>
                  <a:cubicBezTo>
                    <a:pt x="37" y="342"/>
                    <a:pt x="64" y="366"/>
                    <a:pt x="101" y="367"/>
                  </a:cubicBezTo>
                  <a:cubicBezTo>
                    <a:pt x="147" y="369"/>
                    <a:pt x="199" y="338"/>
                    <a:pt x="233" y="309"/>
                  </a:cubicBezTo>
                  <a:cubicBezTo>
                    <a:pt x="258" y="287"/>
                    <a:pt x="278" y="259"/>
                    <a:pt x="288" y="227"/>
                  </a:cubicBezTo>
                  <a:cubicBezTo>
                    <a:pt x="301" y="188"/>
                    <a:pt x="292" y="142"/>
                    <a:pt x="274" y="106"/>
                  </a:cubicBezTo>
                  <a:cubicBezTo>
                    <a:pt x="244" y="45"/>
                    <a:pt x="175" y="1"/>
                    <a:pt x="108" y="1"/>
                  </a:cubicBezTo>
                  <a:cubicBezTo>
                    <a:pt x="49" y="0"/>
                    <a:pt x="26" y="53"/>
                    <a:pt x="19" y="103"/>
                  </a:cubicBezTo>
                  <a:cubicBezTo>
                    <a:pt x="19" y="103"/>
                    <a:pt x="20" y="102"/>
                    <a:pt x="20" y="101"/>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4" name="Freeform 413"/>
            <p:cNvSpPr>
              <a:spLocks noEditPoints="1"/>
            </p:cNvSpPr>
            <p:nvPr/>
          </p:nvSpPr>
          <p:spPr bwMode="auto">
            <a:xfrm>
              <a:off x="2662628" y="5253136"/>
              <a:ext cx="419848" cy="507875"/>
            </a:xfrm>
            <a:custGeom>
              <a:avLst/>
              <a:gdLst>
                <a:gd name="T0" fmla="*/ 134 w 221"/>
                <a:gd name="T1" fmla="*/ 260 h 267"/>
                <a:gd name="T2" fmla="*/ 142 w 221"/>
                <a:gd name="T3" fmla="*/ 256 h 267"/>
                <a:gd name="T4" fmla="*/ 17 w 221"/>
                <a:gd name="T5" fmla="*/ 250 h 267"/>
                <a:gd name="T6" fmla="*/ 33 w 221"/>
                <a:gd name="T7" fmla="*/ 267 h 267"/>
                <a:gd name="T8" fmla="*/ 19 w 221"/>
                <a:gd name="T9" fmla="*/ 247 h 267"/>
                <a:gd name="T10" fmla="*/ 173 w 221"/>
                <a:gd name="T11" fmla="*/ 233 h 267"/>
                <a:gd name="T12" fmla="*/ 159 w 221"/>
                <a:gd name="T13" fmla="*/ 250 h 267"/>
                <a:gd name="T14" fmla="*/ 176 w 221"/>
                <a:gd name="T15" fmla="*/ 234 h 267"/>
                <a:gd name="T16" fmla="*/ 6 w 221"/>
                <a:gd name="T17" fmla="*/ 210 h 267"/>
                <a:gd name="T18" fmla="*/ 11 w 221"/>
                <a:gd name="T19" fmla="*/ 233 h 267"/>
                <a:gd name="T20" fmla="*/ 8 w 221"/>
                <a:gd name="T21" fmla="*/ 211 h 267"/>
                <a:gd name="T22" fmla="*/ 199 w 221"/>
                <a:gd name="T23" fmla="*/ 203 h 267"/>
                <a:gd name="T24" fmla="*/ 189 w 221"/>
                <a:gd name="T25" fmla="*/ 223 h 267"/>
                <a:gd name="T26" fmla="*/ 202 w 221"/>
                <a:gd name="T27" fmla="*/ 203 h 267"/>
                <a:gd name="T28" fmla="*/ 2 w 221"/>
                <a:gd name="T29" fmla="*/ 170 h 267"/>
                <a:gd name="T30" fmla="*/ 3 w 221"/>
                <a:gd name="T31" fmla="*/ 194 h 267"/>
                <a:gd name="T32" fmla="*/ 4 w 221"/>
                <a:gd name="T33" fmla="*/ 172 h 267"/>
                <a:gd name="T34" fmla="*/ 214 w 221"/>
                <a:gd name="T35" fmla="*/ 168 h 267"/>
                <a:gd name="T36" fmla="*/ 210 w 221"/>
                <a:gd name="T37" fmla="*/ 189 h 267"/>
                <a:gd name="T38" fmla="*/ 217 w 221"/>
                <a:gd name="T39" fmla="*/ 166 h 267"/>
                <a:gd name="T40" fmla="*/ 1 w 221"/>
                <a:gd name="T41" fmla="*/ 132 h 267"/>
                <a:gd name="T42" fmla="*/ 2 w 221"/>
                <a:gd name="T43" fmla="*/ 154 h 267"/>
                <a:gd name="T44" fmla="*/ 3 w 221"/>
                <a:gd name="T45" fmla="*/ 130 h 267"/>
                <a:gd name="T46" fmla="*/ 217 w 221"/>
                <a:gd name="T47" fmla="*/ 126 h 267"/>
                <a:gd name="T48" fmla="*/ 217 w 221"/>
                <a:gd name="T49" fmla="*/ 148 h 267"/>
                <a:gd name="T50" fmla="*/ 221 w 221"/>
                <a:gd name="T51" fmla="*/ 148 h 267"/>
                <a:gd name="T52" fmla="*/ 217 w 221"/>
                <a:gd name="T53" fmla="*/ 126 h 267"/>
                <a:gd name="T54" fmla="*/ 3 w 221"/>
                <a:gd name="T55" fmla="*/ 112 h 267"/>
                <a:gd name="T56" fmla="*/ 7 w 221"/>
                <a:gd name="T57" fmla="*/ 112 h 267"/>
                <a:gd name="T58" fmla="*/ 7 w 221"/>
                <a:gd name="T59" fmla="*/ 90 h 267"/>
                <a:gd name="T60" fmla="*/ 205 w 221"/>
                <a:gd name="T61" fmla="*/ 91 h 267"/>
                <a:gd name="T62" fmla="*/ 214 w 221"/>
                <a:gd name="T63" fmla="*/ 111 h 267"/>
                <a:gd name="T64" fmla="*/ 207 w 221"/>
                <a:gd name="T65" fmla="*/ 88 h 267"/>
                <a:gd name="T66" fmla="*/ 6 w 221"/>
                <a:gd name="T67" fmla="*/ 79 h 267"/>
                <a:gd name="T68" fmla="*/ 10 w 221"/>
                <a:gd name="T69" fmla="*/ 80 h 267"/>
                <a:gd name="T70" fmla="*/ 12 w 221"/>
                <a:gd name="T71" fmla="*/ 58 h 267"/>
                <a:gd name="T72" fmla="*/ 184 w 221"/>
                <a:gd name="T73" fmla="*/ 57 h 267"/>
                <a:gd name="T74" fmla="*/ 197 w 221"/>
                <a:gd name="T75" fmla="*/ 74 h 267"/>
                <a:gd name="T76" fmla="*/ 187 w 221"/>
                <a:gd name="T77" fmla="*/ 55 h 267"/>
                <a:gd name="T78" fmla="*/ 154 w 221"/>
                <a:gd name="T79" fmla="*/ 28 h 267"/>
                <a:gd name="T80" fmla="*/ 170 w 221"/>
                <a:gd name="T81" fmla="*/ 43 h 267"/>
                <a:gd name="T82" fmla="*/ 173 w 221"/>
                <a:gd name="T83" fmla="*/ 40 h 267"/>
                <a:gd name="T84" fmla="*/ 28 w 221"/>
                <a:gd name="T85" fmla="*/ 21 h 267"/>
                <a:gd name="T86" fmla="*/ 18 w 221"/>
                <a:gd name="T87" fmla="*/ 43 h 267"/>
                <a:gd name="T88" fmla="*/ 30 w 221"/>
                <a:gd name="T89" fmla="*/ 25 h 267"/>
                <a:gd name="T90" fmla="*/ 121 w 221"/>
                <a:gd name="T91" fmla="*/ 9 h 267"/>
                <a:gd name="T92" fmla="*/ 138 w 221"/>
                <a:gd name="T93" fmla="*/ 21 h 267"/>
                <a:gd name="T94" fmla="*/ 140 w 221"/>
                <a:gd name="T95" fmla="*/ 17 h 267"/>
                <a:gd name="T96" fmla="*/ 62 w 221"/>
                <a:gd name="T97" fmla="*/ 1 h 267"/>
                <a:gd name="T98" fmla="*/ 41 w 221"/>
                <a:gd name="T99" fmla="*/ 11 h 267"/>
                <a:gd name="T100" fmla="*/ 62 w 221"/>
                <a:gd name="T101" fmla="*/ 5 h 267"/>
                <a:gd name="T102" fmla="*/ 82 w 221"/>
                <a:gd name="T103" fmla="*/ 0 h 267"/>
                <a:gd name="T104" fmla="*/ 101 w 221"/>
                <a:gd name="T105" fmla="*/ 7 h 267"/>
                <a:gd name="T106" fmla="*/ 102 w 221"/>
                <a:gd name="T107" fmla="*/ 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267">
                  <a:moveTo>
                    <a:pt x="142" y="256"/>
                  </a:moveTo>
                  <a:cubicBezTo>
                    <a:pt x="142" y="256"/>
                    <a:pt x="142" y="257"/>
                    <a:pt x="141" y="257"/>
                  </a:cubicBezTo>
                  <a:cubicBezTo>
                    <a:pt x="139" y="258"/>
                    <a:pt x="137" y="259"/>
                    <a:pt x="134" y="260"/>
                  </a:cubicBezTo>
                  <a:cubicBezTo>
                    <a:pt x="138" y="260"/>
                    <a:pt x="141" y="260"/>
                    <a:pt x="144" y="259"/>
                  </a:cubicBezTo>
                  <a:cubicBezTo>
                    <a:pt x="144" y="259"/>
                    <a:pt x="144" y="258"/>
                    <a:pt x="144" y="257"/>
                  </a:cubicBezTo>
                  <a:cubicBezTo>
                    <a:pt x="144" y="257"/>
                    <a:pt x="143" y="256"/>
                    <a:pt x="142" y="256"/>
                  </a:cubicBezTo>
                  <a:moveTo>
                    <a:pt x="19" y="247"/>
                  </a:moveTo>
                  <a:cubicBezTo>
                    <a:pt x="19" y="247"/>
                    <a:pt x="19" y="248"/>
                    <a:pt x="18" y="248"/>
                  </a:cubicBezTo>
                  <a:cubicBezTo>
                    <a:pt x="17" y="248"/>
                    <a:pt x="17" y="249"/>
                    <a:pt x="17" y="250"/>
                  </a:cubicBezTo>
                  <a:cubicBezTo>
                    <a:pt x="21" y="257"/>
                    <a:pt x="25" y="262"/>
                    <a:pt x="30" y="267"/>
                  </a:cubicBezTo>
                  <a:cubicBezTo>
                    <a:pt x="30" y="267"/>
                    <a:pt x="31" y="267"/>
                    <a:pt x="31" y="267"/>
                  </a:cubicBezTo>
                  <a:cubicBezTo>
                    <a:pt x="32" y="267"/>
                    <a:pt x="32" y="267"/>
                    <a:pt x="33" y="267"/>
                  </a:cubicBezTo>
                  <a:cubicBezTo>
                    <a:pt x="33" y="266"/>
                    <a:pt x="33" y="265"/>
                    <a:pt x="33" y="264"/>
                  </a:cubicBezTo>
                  <a:cubicBezTo>
                    <a:pt x="28" y="260"/>
                    <a:pt x="24" y="254"/>
                    <a:pt x="21" y="249"/>
                  </a:cubicBezTo>
                  <a:cubicBezTo>
                    <a:pt x="21" y="248"/>
                    <a:pt x="20" y="247"/>
                    <a:pt x="19" y="247"/>
                  </a:cubicBezTo>
                  <a:moveTo>
                    <a:pt x="175" y="233"/>
                  </a:moveTo>
                  <a:cubicBezTo>
                    <a:pt x="174" y="233"/>
                    <a:pt x="174" y="233"/>
                    <a:pt x="173" y="233"/>
                  </a:cubicBezTo>
                  <a:cubicBezTo>
                    <a:pt x="173" y="233"/>
                    <a:pt x="173" y="233"/>
                    <a:pt x="173" y="233"/>
                  </a:cubicBezTo>
                  <a:cubicBezTo>
                    <a:pt x="168" y="238"/>
                    <a:pt x="163" y="242"/>
                    <a:pt x="158" y="246"/>
                  </a:cubicBezTo>
                  <a:cubicBezTo>
                    <a:pt x="157" y="247"/>
                    <a:pt x="157" y="248"/>
                    <a:pt x="158" y="249"/>
                  </a:cubicBezTo>
                  <a:cubicBezTo>
                    <a:pt x="158" y="249"/>
                    <a:pt x="159" y="250"/>
                    <a:pt x="159" y="250"/>
                  </a:cubicBezTo>
                  <a:cubicBezTo>
                    <a:pt x="160" y="250"/>
                    <a:pt x="160" y="249"/>
                    <a:pt x="160" y="249"/>
                  </a:cubicBezTo>
                  <a:cubicBezTo>
                    <a:pt x="166" y="245"/>
                    <a:pt x="171" y="241"/>
                    <a:pt x="176" y="236"/>
                  </a:cubicBezTo>
                  <a:cubicBezTo>
                    <a:pt x="177" y="236"/>
                    <a:pt x="177" y="234"/>
                    <a:pt x="176" y="234"/>
                  </a:cubicBezTo>
                  <a:cubicBezTo>
                    <a:pt x="176" y="233"/>
                    <a:pt x="175" y="233"/>
                    <a:pt x="175" y="233"/>
                  </a:cubicBezTo>
                  <a:moveTo>
                    <a:pt x="6" y="210"/>
                  </a:moveTo>
                  <a:cubicBezTo>
                    <a:pt x="6" y="210"/>
                    <a:pt x="6" y="210"/>
                    <a:pt x="6" y="210"/>
                  </a:cubicBezTo>
                  <a:cubicBezTo>
                    <a:pt x="5" y="210"/>
                    <a:pt x="4" y="211"/>
                    <a:pt x="4" y="212"/>
                  </a:cubicBezTo>
                  <a:cubicBezTo>
                    <a:pt x="6" y="219"/>
                    <a:pt x="7" y="226"/>
                    <a:pt x="9" y="232"/>
                  </a:cubicBezTo>
                  <a:cubicBezTo>
                    <a:pt x="10" y="233"/>
                    <a:pt x="10" y="233"/>
                    <a:pt x="11" y="233"/>
                  </a:cubicBezTo>
                  <a:cubicBezTo>
                    <a:pt x="12" y="233"/>
                    <a:pt x="12" y="233"/>
                    <a:pt x="12" y="233"/>
                  </a:cubicBezTo>
                  <a:cubicBezTo>
                    <a:pt x="13" y="233"/>
                    <a:pt x="14" y="232"/>
                    <a:pt x="13" y="231"/>
                  </a:cubicBezTo>
                  <a:cubicBezTo>
                    <a:pt x="11" y="224"/>
                    <a:pt x="10" y="218"/>
                    <a:pt x="8" y="211"/>
                  </a:cubicBezTo>
                  <a:cubicBezTo>
                    <a:pt x="8" y="210"/>
                    <a:pt x="7" y="210"/>
                    <a:pt x="6" y="210"/>
                  </a:cubicBezTo>
                  <a:moveTo>
                    <a:pt x="201" y="203"/>
                  </a:moveTo>
                  <a:cubicBezTo>
                    <a:pt x="200" y="203"/>
                    <a:pt x="199" y="203"/>
                    <a:pt x="199" y="203"/>
                  </a:cubicBezTo>
                  <a:cubicBezTo>
                    <a:pt x="195" y="209"/>
                    <a:pt x="191" y="214"/>
                    <a:pt x="187" y="219"/>
                  </a:cubicBezTo>
                  <a:cubicBezTo>
                    <a:pt x="186" y="220"/>
                    <a:pt x="186" y="221"/>
                    <a:pt x="187" y="222"/>
                  </a:cubicBezTo>
                  <a:cubicBezTo>
                    <a:pt x="188" y="222"/>
                    <a:pt x="188" y="223"/>
                    <a:pt x="189" y="223"/>
                  </a:cubicBezTo>
                  <a:cubicBezTo>
                    <a:pt x="189" y="223"/>
                    <a:pt x="190" y="222"/>
                    <a:pt x="190" y="222"/>
                  </a:cubicBezTo>
                  <a:cubicBezTo>
                    <a:pt x="194" y="217"/>
                    <a:pt x="199" y="211"/>
                    <a:pt x="202" y="206"/>
                  </a:cubicBezTo>
                  <a:cubicBezTo>
                    <a:pt x="203" y="205"/>
                    <a:pt x="203" y="203"/>
                    <a:pt x="202" y="203"/>
                  </a:cubicBezTo>
                  <a:cubicBezTo>
                    <a:pt x="201" y="203"/>
                    <a:pt x="201" y="203"/>
                    <a:pt x="201" y="203"/>
                  </a:cubicBezTo>
                  <a:moveTo>
                    <a:pt x="2" y="170"/>
                  </a:moveTo>
                  <a:cubicBezTo>
                    <a:pt x="2" y="170"/>
                    <a:pt x="2" y="170"/>
                    <a:pt x="2" y="170"/>
                  </a:cubicBezTo>
                  <a:cubicBezTo>
                    <a:pt x="1" y="170"/>
                    <a:pt x="0" y="171"/>
                    <a:pt x="0" y="172"/>
                  </a:cubicBezTo>
                  <a:cubicBezTo>
                    <a:pt x="0" y="179"/>
                    <a:pt x="1" y="186"/>
                    <a:pt x="1" y="192"/>
                  </a:cubicBezTo>
                  <a:cubicBezTo>
                    <a:pt x="2" y="193"/>
                    <a:pt x="2" y="194"/>
                    <a:pt x="3" y="194"/>
                  </a:cubicBezTo>
                  <a:cubicBezTo>
                    <a:pt x="4" y="194"/>
                    <a:pt x="4" y="194"/>
                    <a:pt x="4" y="194"/>
                  </a:cubicBezTo>
                  <a:cubicBezTo>
                    <a:pt x="5" y="194"/>
                    <a:pt x="6" y="193"/>
                    <a:pt x="5" y="192"/>
                  </a:cubicBezTo>
                  <a:cubicBezTo>
                    <a:pt x="5" y="185"/>
                    <a:pt x="4" y="179"/>
                    <a:pt x="4" y="172"/>
                  </a:cubicBezTo>
                  <a:cubicBezTo>
                    <a:pt x="4" y="171"/>
                    <a:pt x="3" y="170"/>
                    <a:pt x="2" y="170"/>
                  </a:cubicBezTo>
                  <a:moveTo>
                    <a:pt x="216" y="166"/>
                  </a:moveTo>
                  <a:cubicBezTo>
                    <a:pt x="215" y="166"/>
                    <a:pt x="215" y="167"/>
                    <a:pt x="214" y="168"/>
                  </a:cubicBezTo>
                  <a:cubicBezTo>
                    <a:pt x="213" y="174"/>
                    <a:pt x="211" y="180"/>
                    <a:pt x="208" y="186"/>
                  </a:cubicBezTo>
                  <a:cubicBezTo>
                    <a:pt x="208" y="187"/>
                    <a:pt x="208" y="188"/>
                    <a:pt x="209" y="189"/>
                  </a:cubicBezTo>
                  <a:cubicBezTo>
                    <a:pt x="210" y="189"/>
                    <a:pt x="210" y="189"/>
                    <a:pt x="210" y="189"/>
                  </a:cubicBezTo>
                  <a:cubicBezTo>
                    <a:pt x="211" y="189"/>
                    <a:pt x="211" y="188"/>
                    <a:pt x="212" y="188"/>
                  </a:cubicBezTo>
                  <a:cubicBezTo>
                    <a:pt x="215" y="181"/>
                    <a:pt x="217" y="175"/>
                    <a:pt x="218" y="168"/>
                  </a:cubicBezTo>
                  <a:cubicBezTo>
                    <a:pt x="218" y="167"/>
                    <a:pt x="218" y="166"/>
                    <a:pt x="217" y="166"/>
                  </a:cubicBezTo>
                  <a:cubicBezTo>
                    <a:pt x="217" y="166"/>
                    <a:pt x="216" y="166"/>
                    <a:pt x="216" y="166"/>
                  </a:cubicBezTo>
                  <a:moveTo>
                    <a:pt x="3" y="130"/>
                  </a:moveTo>
                  <a:cubicBezTo>
                    <a:pt x="2" y="130"/>
                    <a:pt x="1" y="131"/>
                    <a:pt x="1" y="132"/>
                  </a:cubicBezTo>
                  <a:cubicBezTo>
                    <a:pt x="1" y="138"/>
                    <a:pt x="0" y="145"/>
                    <a:pt x="0" y="152"/>
                  </a:cubicBezTo>
                  <a:cubicBezTo>
                    <a:pt x="0" y="153"/>
                    <a:pt x="1" y="154"/>
                    <a:pt x="2" y="154"/>
                  </a:cubicBezTo>
                  <a:cubicBezTo>
                    <a:pt x="2" y="154"/>
                    <a:pt x="2" y="154"/>
                    <a:pt x="2" y="154"/>
                  </a:cubicBezTo>
                  <a:cubicBezTo>
                    <a:pt x="3" y="154"/>
                    <a:pt x="4" y="153"/>
                    <a:pt x="4" y="152"/>
                  </a:cubicBezTo>
                  <a:cubicBezTo>
                    <a:pt x="4" y="145"/>
                    <a:pt x="5" y="139"/>
                    <a:pt x="5" y="132"/>
                  </a:cubicBezTo>
                  <a:cubicBezTo>
                    <a:pt x="5" y="131"/>
                    <a:pt x="4" y="130"/>
                    <a:pt x="3" y="130"/>
                  </a:cubicBezTo>
                  <a:cubicBezTo>
                    <a:pt x="3" y="130"/>
                    <a:pt x="3" y="130"/>
                    <a:pt x="3" y="130"/>
                  </a:cubicBezTo>
                  <a:moveTo>
                    <a:pt x="217" y="126"/>
                  </a:moveTo>
                  <a:cubicBezTo>
                    <a:pt x="217" y="126"/>
                    <a:pt x="217" y="126"/>
                    <a:pt x="217" y="126"/>
                  </a:cubicBezTo>
                  <a:cubicBezTo>
                    <a:pt x="216" y="126"/>
                    <a:pt x="215" y="127"/>
                    <a:pt x="215" y="128"/>
                  </a:cubicBezTo>
                  <a:cubicBezTo>
                    <a:pt x="216" y="135"/>
                    <a:pt x="217" y="141"/>
                    <a:pt x="217" y="148"/>
                  </a:cubicBezTo>
                  <a:cubicBezTo>
                    <a:pt x="217" y="148"/>
                    <a:pt x="217" y="148"/>
                    <a:pt x="217" y="148"/>
                  </a:cubicBezTo>
                  <a:cubicBezTo>
                    <a:pt x="217" y="149"/>
                    <a:pt x="217" y="150"/>
                    <a:pt x="219" y="150"/>
                  </a:cubicBezTo>
                  <a:cubicBezTo>
                    <a:pt x="219" y="150"/>
                    <a:pt x="219" y="150"/>
                    <a:pt x="219" y="150"/>
                  </a:cubicBezTo>
                  <a:cubicBezTo>
                    <a:pt x="220" y="150"/>
                    <a:pt x="221" y="149"/>
                    <a:pt x="221" y="148"/>
                  </a:cubicBezTo>
                  <a:cubicBezTo>
                    <a:pt x="221" y="148"/>
                    <a:pt x="221" y="148"/>
                    <a:pt x="221" y="148"/>
                  </a:cubicBezTo>
                  <a:cubicBezTo>
                    <a:pt x="221" y="141"/>
                    <a:pt x="220" y="134"/>
                    <a:pt x="219" y="128"/>
                  </a:cubicBezTo>
                  <a:cubicBezTo>
                    <a:pt x="219" y="127"/>
                    <a:pt x="218" y="126"/>
                    <a:pt x="217" y="126"/>
                  </a:cubicBezTo>
                  <a:moveTo>
                    <a:pt x="7" y="90"/>
                  </a:moveTo>
                  <a:cubicBezTo>
                    <a:pt x="6" y="90"/>
                    <a:pt x="5" y="91"/>
                    <a:pt x="5" y="92"/>
                  </a:cubicBezTo>
                  <a:cubicBezTo>
                    <a:pt x="4" y="98"/>
                    <a:pt x="3" y="105"/>
                    <a:pt x="3" y="112"/>
                  </a:cubicBezTo>
                  <a:cubicBezTo>
                    <a:pt x="3" y="113"/>
                    <a:pt x="3" y="114"/>
                    <a:pt x="4" y="114"/>
                  </a:cubicBezTo>
                  <a:cubicBezTo>
                    <a:pt x="5" y="114"/>
                    <a:pt x="5" y="114"/>
                    <a:pt x="5" y="114"/>
                  </a:cubicBezTo>
                  <a:cubicBezTo>
                    <a:pt x="6" y="114"/>
                    <a:pt x="6" y="113"/>
                    <a:pt x="7" y="112"/>
                  </a:cubicBezTo>
                  <a:cubicBezTo>
                    <a:pt x="7" y="105"/>
                    <a:pt x="8" y="99"/>
                    <a:pt x="9" y="92"/>
                  </a:cubicBezTo>
                  <a:cubicBezTo>
                    <a:pt x="9" y="91"/>
                    <a:pt x="8" y="90"/>
                    <a:pt x="7" y="90"/>
                  </a:cubicBezTo>
                  <a:cubicBezTo>
                    <a:pt x="7" y="90"/>
                    <a:pt x="7" y="90"/>
                    <a:pt x="7" y="90"/>
                  </a:cubicBezTo>
                  <a:moveTo>
                    <a:pt x="207" y="88"/>
                  </a:moveTo>
                  <a:cubicBezTo>
                    <a:pt x="206" y="88"/>
                    <a:pt x="206" y="88"/>
                    <a:pt x="206" y="88"/>
                  </a:cubicBezTo>
                  <a:cubicBezTo>
                    <a:pt x="205" y="88"/>
                    <a:pt x="204" y="90"/>
                    <a:pt x="205" y="91"/>
                  </a:cubicBezTo>
                  <a:cubicBezTo>
                    <a:pt x="208" y="97"/>
                    <a:pt x="210" y="103"/>
                    <a:pt x="211" y="109"/>
                  </a:cubicBezTo>
                  <a:cubicBezTo>
                    <a:pt x="212" y="110"/>
                    <a:pt x="213" y="111"/>
                    <a:pt x="213" y="111"/>
                  </a:cubicBezTo>
                  <a:cubicBezTo>
                    <a:pt x="214" y="111"/>
                    <a:pt x="214" y="111"/>
                    <a:pt x="214" y="111"/>
                  </a:cubicBezTo>
                  <a:cubicBezTo>
                    <a:pt x="215" y="110"/>
                    <a:pt x="216" y="109"/>
                    <a:pt x="215" y="108"/>
                  </a:cubicBezTo>
                  <a:cubicBezTo>
                    <a:pt x="214" y="101"/>
                    <a:pt x="211" y="95"/>
                    <a:pt x="209" y="89"/>
                  </a:cubicBezTo>
                  <a:cubicBezTo>
                    <a:pt x="208" y="88"/>
                    <a:pt x="208" y="88"/>
                    <a:pt x="207" y="88"/>
                  </a:cubicBezTo>
                  <a:moveTo>
                    <a:pt x="12" y="58"/>
                  </a:moveTo>
                  <a:cubicBezTo>
                    <a:pt x="11" y="58"/>
                    <a:pt x="10" y="58"/>
                    <a:pt x="10" y="59"/>
                  </a:cubicBezTo>
                  <a:cubicBezTo>
                    <a:pt x="8" y="66"/>
                    <a:pt x="7" y="72"/>
                    <a:pt x="6" y="79"/>
                  </a:cubicBezTo>
                  <a:cubicBezTo>
                    <a:pt x="6" y="80"/>
                    <a:pt x="7" y="81"/>
                    <a:pt x="8" y="81"/>
                  </a:cubicBezTo>
                  <a:cubicBezTo>
                    <a:pt x="8" y="81"/>
                    <a:pt x="8" y="81"/>
                    <a:pt x="8" y="81"/>
                  </a:cubicBezTo>
                  <a:cubicBezTo>
                    <a:pt x="9" y="81"/>
                    <a:pt x="10" y="81"/>
                    <a:pt x="10" y="80"/>
                  </a:cubicBezTo>
                  <a:cubicBezTo>
                    <a:pt x="11" y="73"/>
                    <a:pt x="12" y="66"/>
                    <a:pt x="14" y="60"/>
                  </a:cubicBezTo>
                  <a:cubicBezTo>
                    <a:pt x="14" y="59"/>
                    <a:pt x="14" y="58"/>
                    <a:pt x="12" y="58"/>
                  </a:cubicBezTo>
                  <a:cubicBezTo>
                    <a:pt x="12" y="58"/>
                    <a:pt x="12" y="58"/>
                    <a:pt x="12" y="58"/>
                  </a:cubicBezTo>
                  <a:moveTo>
                    <a:pt x="186" y="54"/>
                  </a:moveTo>
                  <a:cubicBezTo>
                    <a:pt x="185" y="54"/>
                    <a:pt x="185" y="54"/>
                    <a:pt x="184" y="55"/>
                  </a:cubicBezTo>
                  <a:cubicBezTo>
                    <a:pt x="183" y="55"/>
                    <a:pt x="183" y="57"/>
                    <a:pt x="184" y="57"/>
                  </a:cubicBezTo>
                  <a:cubicBezTo>
                    <a:pt x="184" y="57"/>
                    <a:pt x="184" y="57"/>
                    <a:pt x="184" y="57"/>
                  </a:cubicBezTo>
                  <a:cubicBezTo>
                    <a:pt x="188" y="62"/>
                    <a:pt x="192" y="68"/>
                    <a:pt x="196" y="73"/>
                  </a:cubicBezTo>
                  <a:cubicBezTo>
                    <a:pt x="196" y="74"/>
                    <a:pt x="197" y="74"/>
                    <a:pt x="197" y="74"/>
                  </a:cubicBezTo>
                  <a:cubicBezTo>
                    <a:pt x="198" y="74"/>
                    <a:pt x="198" y="74"/>
                    <a:pt x="198" y="74"/>
                  </a:cubicBezTo>
                  <a:cubicBezTo>
                    <a:pt x="199" y="73"/>
                    <a:pt x="200" y="72"/>
                    <a:pt x="199" y="71"/>
                  </a:cubicBezTo>
                  <a:cubicBezTo>
                    <a:pt x="195" y="65"/>
                    <a:pt x="191" y="60"/>
                    <a:pt x="187" y="55"/>
                  </a:cubicBezTo>
                  <a:cubicBezTo>
                    <a:pt x="187" y="54"/>
                    <a:pt x="186" y="54"/>
                    <a:pt x="186" y="54"/>
                  </a:cubicBezTo>
                  <a:moveTo>
                    <a:pt x="156" y="27"/>
                  </a:moveTo>
                  <a:cubicBezTo>
                    <a:pt x="155" y="27"/>
                    <a:pt x="155" y="28"/>
                    <a:pt x="154" y="28"/>
                  </a:cubicBezTo>
                  <a:cubicBezTo>
                    <a:pt x="154" y="29"/>
                    <a:pt x="154" y="30"/>
                    <a:pt x="155" y="31"/>
                  </a:cubicBezTo>
                  <a:cubicBezTo>
                    <a:pt x="155" y="31"/>
                    <a:pt x="155" y="31"/>
                    <a:pt x="155" y="31"/>
                  </a:cubicBezTo>
                  <a:cubicBezTo>
                    <a:pt x="160" y="35"/>
                    <a:pt x="165" y="39"/>
                    <a:pt x="170" y="43"/>
                  </a:cubicBezTo>
                  <a:cubicBezTo>
                    <a:pt x="171" y="44"/>
                    <a:pt x="171" y="44"/>
                    <a:pt x="172" y="44"/>
                  </a:cubicBezTo>
                  <a:cubicBezTo>
                    <a:pt x="172" y="44"/>
                    <a:pt x="173" y="44"/>
                    <a:pt x="173" y="43"/>
                  </a:cubicBezTo>
                  <a:cubicBezTo>
                    <a:pt x="174" y="42"/>
                    <a:pt x="174" y="41"/>
                    <a:pt x="173" y="40"/>
                  </a:cubicBezTo>
                  <a:cubicBezTo>
                    <a:pt x="168" y="36"/>
                    <a:pt x="163" y="32"/>
                    <a:pt x="157" y="28"/>
                  </a:cubicBezTo>
                  <a:cubicBezTo>
                    <a:pt x="157" y="27"/>
                    <a:pt x="156" y="27"/>
                    <a:pt x="156" y="27"/>
                  </a:cubicBezTo>
                  <a:moveTo>
                    <a:pt x="28" y="21"/>
                  </a:moveTo>
                  <a:cubicBezTo>
                    <a:pt x="28" y="21"/>
                    <a:pt x="27" y="22"/>
                    <a:pt x="27" y="22"/>
                  </a:cubicBezTo>
                  <a:cubicBezTo>
                    <a:pt x="23" y="27"/>
                    <a:pt x="19" y="33"/>
                    <a:pt x="16" y="40"/>
                  </a:cubicBezTo>
                  <a:cubicBezTo>
                    <a:pt x="16" y="41"/>
                    <a:pt x="16" y="42"/>
                    <a:pt x="18" y="43"/>
                  </a:cubicBezTo>
                  <a:cubicBezTo>
                    <a:pt x="18" y="43"/>
                    <a:pt x="18" y="43"/>
                    <a:pt x="18" y="43"/>
                  </a:cubicBezTo>
                  <a:cubicBezTo>
                    <a:pt x="19" y="43"/>
                    <a:pt x="20" y="42"/>
                    <a:pt x="20" y="41"/>
                  </a:cubicBezTo>
                  <a:cubicBezTo>
                    <a:pt x="23" y="35"/>
                    <a:pt x="26" y="30"/>
                    <a:pt x="30" y="25"/>
                  </a:cubicBezTo>
                  <a:cubicBezTo>
                    <a:pt x="31" y="24"/>
                    <a:pt x="30" y="23"/>
                    <a:pt x="30" y="22"/>
                  </a:cubicBezTo>
                  <a:cubicBezTo>
                    <a:pt x="29" y="22"/>
                    <a:pt x="29" y="21"/>
                    <a:pt x="28" y="21"/>
                  </a:cubicBezTo>
                  <a:moveTo>
                    <a:pt x="121" y="9"/>
                  </a:moveTo>
                  <a:cubicBezTo>
                    <a:pt x="120" y="9"/>
                    <a:pt x="119" y="9"/>
                    <a:pt x="119" y="10"/>
                  </a:cubicBezTo>
                  <a:cubicBezTo>
                    <a:pt x="118" y="11"/>
                    <a:pt x="119" y="12"/>
                    <a:pt x="120" y="13"/>
                  </a:cubicBezTo>
                  <a:cubicBezTo>
                    <a:pt x="126" y="15"/>
                    <a:pt x="132" y="18"/>
                    <a:pt x="138" y="21"/>
                  </a:cubicBezTo>
                  <a:cubicBezTo>
                    <a:pt x="139" y="21"/>
                    <a:pt x="139" y="21"/>
                    <a:pt x="139" y="21"/>
                  </a:cubicBezTo>
                  <a:cubicBezTo>
                    <a:pt x="140" y="21"/>
                    <a:pt x="140" y="21"/>
                    <a:pt x="141" y="20"/>
                  </a:cubicBezTo>
                  <a:cubicBezTo>
                    <a:pt x="141" y="19"/>
                    <a:pt x="141" y="18"/>
                    <a:pt x="140" y="17"/>
                  </a:cubicBezTo>
                  <a:cubicBezTo>
                    <a:pt x="134" y="14"/>
                    <a:pt x="127" y="11"/>
                    <a:pt x="121" y="9"/>
                  </a:cubicBezTo>
                  <a:cubicBezTo>
                    <a:pt x="121" y="9"/>
                    <a:pt x="121" y="9"/>
                    <a:pt x="121" y="9"/>
                  </a:cubicBezTo>
                  <a:moveTo>
                    <a:pt x="62" y="1"/>
                  </a:moveTo>
                  <a:cubicBezTo>
                    <a:pt x="62" y="1"/>
                    <a:pt x="62" y="1"/>
                    <a:pt x="61" y="1"/>
                  </a:cubicBezTo>
                  <a:cubicBezTo>
                    <a:pt x="54" y="3"/>
                    <a:pt x="48" y="5"/>
                    <a:pt x="42" y="8"/>
                  </a:cubicBezTo>
                  <a:cubicBezTo>
                    <a:pt x="41" y="9"/>
                    <a:pt x="41" y="10"/>
                    <a:pt x="41" y="11"/>
                  </a:cubicBezTo>
                  <a:cubicBezTo>
                    <a:pt x="42" y="12"/>
                    <a:pt x="42" y="12"/>
                    <a:pt x="43" y="12"/>
                  </a:cubicBezTo>
                  <a:cubicBezTo>
                    <a:pt x="44" y="12"/>
                    <a:pt x="44" y="12"/>
                    <a:pt x="44" y="12"/>
                  </a:cubicBezTo>
                  <a:cubicBezTo>
                    <a:pt x="49" y="9"/>
                    <a:pt x="55" y="6"/>
                    <a:pt x="62" y="5"/>
                  </a:cubicBezTo>
                  <a:cubicBezTo>
                    <a:pt x="63" y="5"/>
                    <a:pt x="64" y="4"/>
                    <a:pt x="64" y="3"/>
                  </a:cubicBezTo>
                  <a:cubicBezTo>
                    <a:pt x="64" y="2"/>
                    <a:pt x="63" y="1"/>
                    <a:pt x="62" y="1"/>
                  </a:cubicBezTo>
                  <a:moveTo>
                    <a:pt x="82" y="0"/>
                  </a:moveTo>
                  <a:cubicBezTo>
                    <a:pt x="81" y="0"/>
                    <a:pt x="80" y="1"/>
                    <a:pt x="80" y="2"/>
                  </a:cubicBezTo>
                  <a:cubicBezTo>
                    <a:pt x="80" y="3"/>
                    <a:pt x="80" y="4"/>
                    <a:pt x="82" y="4"/>
                  </a:cubicBezTo>
                  <a:cubicBezTo>
                    <a:pt x="88" y="5"/>
                    <a:pt x="94" y="6"/>
                    <a:pt x="101" y="7"/>
                  </a:cubicBezTo>
                  <a:cubicBezTo>
                    <a:pt x="101" y="7"/>
                    <a:pt x="101" y="7"/>
                    <a:pt x="101" y="7"/>
                  </a:cubicBezTo>
                  <a:cubicBezTo>
                    <a:pt x="102" y="7"/>
                    <a:pt x="103" y="6"/>
                    <a:pt x="103" y="6"/>
                  </a:cubicBezTo>
                  <a:cubicBezTo>
                    <a:pt x="104" y="4"/>
                    <a:pt x="103" y="3"/>
                    <a:pt x="102" y="3"/>
                  </a:cubicBezTo>
                  <a:cubicBezTo>
                    <a:pt x="95" y="2"/>
                    <a:pt x="88" y="1"/>
                    <a:pt x="82" y="0"/>
                  </a:cubicBezTo>
                  <a:cubicBezTo>
                    <a:pt x="82" y="0"/>
                    <a:pt x="82" y="0"/>
                    <a:pt x="82" y="0"/>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5" name="Freeform 414"/>
            <p:cNvSpPr>
              <a:spLocks noEditPoints="1"/>
            </p:cNvSpPr>
            <p:nvPr/>
          </p:nvSpPr>
          <p:spPr bwMode="auto">
            <a:xfrm>
              <a:off x="2746598" y="5745140"/>
              <a:ext cx="188536" cy="46026"/>
            </a:xfrm>
            <a:custGeom>
              <a:avLst/>
              <a:gdLst>
                <a:gd name="T0" fmla="*/ 3 w 99"/>
                <a:gd name="T1" fmla="*/ 16 h 24"/>
                <a:gd name="T2" fmla="*/ 1 w 99"/>
                <a:gd name="T3" fmla="*/ 17 h 24"/>
                <a:gd name="T4" fmla="*/ 2 w 99"/>
                <a:gd name="T5" fmla="*/ 19 h 24"/>
                <a:gd name="T6" fmla="*/ 8 w 99"/>
                <a:gd name="T7" fmla="*/ 22 h 24"/>
                <a:gd name="T8" fmla="*/ 22 w 99"/>
                <a:gd name="T9" fmla="*/ 24 h 24"/>
                <a:gd name="T10" fmla="*/ 22 w 99"/>
                <a:gd name="T11" fmla="*/ 24 h 24"/>
                <a:gd name="T12" fmla="*/ 24 w 99"/>
                <a:gd name="T13" fmla="*/ 23 h 24"/>
                <a:gd name="T14" fmla="*/ 22 w 99"/>
                <a:gd name="T15" fmla="*/ 20 h 24"/>
                <a:gd name="T16" fmla="*/ 9 w 99"/>
                <a:gd name="T17" fmla="*/ 18 h 24"/>
                <a:gd name="T18" fmla="*/ 3 w 99"/>
                <a:gd name="T19" fmla="*/ 16 h 24"/>
                <a:gd name="T20" fmla="*/ 3 w 99"/>
                <a:gd name="T21" fmla="*/ 16 h 24"/>
                <a:gd name="T22" fmla="*/ 61 w 99"/>
                <a:gd name="T23" fmla="*/ 14 h 24"/>
                <a:gd name="T24" fmla="*/ 60 w 99"/>
                <a:gd name="T25" fmla="*/ 14 h 24"/>
                <a:gd name="T26" fmla="*/ 60 w 99"/>
                <a:gd name="T27" fmla="*/ 14 h 24"/>
                <a:gd name="T28" fmla="*/ 41 w 99"/>
                <a:gd name="T29" fmla="*/ 19 h 24"/>
                <a:gd name="T30" fmla="*/ 40 w 99"/>
                <a:gd name="T31" fmla="*/ 22 h 24"/>
                <a:gd name="T32" fmla="*/ 42 w 99"/>
                <a:gd name="T33" fmla="*/ 23 h 24"/>
                <a:gd name="T34" fmla="*/ 42 w 99"/>
                <a:gd name="T35" fmla="*/ 23 h 24"/>
                <a:gd name="T36" fmla="*/ 62 w 99"/>
                <a:gd name="T37" fmla="*/ 18 h 24"/>
                <a:gd name="T38" fmla="*/ 63 w 99"/>
                <a:gd name="T39" fmla="*/ 15 h 24"/>
                <a:gd name="T40" fmla="*/ 61 w 99"/>
                <a:gd name="T41" fmla="*/ 14 h 24"/>
                <a:gd name="T42" fmla="*/ 99 w 99"/>
                <a:gd name="T43" fmla="*/ 0 h 24"/>
                <a:gd name="T44" fmla="*/ 89 w 99"/>
                <a:gd name="T45" fmla="*/ 1 h 24"/>
                <a:gd name="T46" fmla="*/ 79 w 99"/>
                <a:gd name="T47" fmla="*/ 7 h 24"/>
                <a:gd name="T48" fmla="*/ 78 w 99"/>
                <a:gd name="T49" fmla="*/ 9 h 24"/>
                <a:gd name="T50" fmla="*/ 80 w 99"/>
                <a:gd name="T51" fmla="*/ 11 h 24"/>
                <a:gd name="T52" fmla="*/ 80 w 99"/>
                <a:gd name="T53" fmla="*/ 10 h 24"/>
                <a:gd name="T54" fmla="*/ 98 w 99"/>
                <a:gd name="T55" fmla="*/ 1 h 24"/>
                <a:gd name="T56" fmla="*/ 99 w 99"/>
                <a:gd name="T5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24">
                  <a:moveTo>
                    <a:pt x="3" y="16"/>
                  </a:moveTo>
                  <a:cubicBezTo>
                    <a:pt x="2" y="16"/>
                    <a:pt x="1" y="16"/>
                    <a:pt x="1" y="17"/>
                  </a:cubicBezTo>
                  <a:cubicBezTo>
                    <a:pt x="0" y="18"/>
                    <a:pt x="1" y="19"/>
                    <a:pt x="2" y="19"/>
                  </a:cubicBezTo>
                  <a:cubicBezTo>
                    <a:pt x="4" y="20"/>
                    <a:pt x="6" y="21"/>
                    <a:pt x="8" y="22"/>
                  </a:cubicBezTo>
                  <a:cubicBezTo>
                    <a:pt x="12" y="23"/>
                    <a:pt x="17" y="24"/>
                    <a:pt x="22" y="24"/>
                  </a:cubicBezTo>
                  <a:cubicBezTo>
                    <a:pt x="22" y="24"/>
                    <a:pt x="22" y="24"/>
                    <a:pt x="22" y="24"/>
                  </a:cubicBezTo>
                  <a:cubicBezTo>
                    <a:pt x="23" y="24"/>
                    <a:pt x="24" y="24"/>
                    <a:pt x="24" y="23"/>
                  </a:cubicBezTo>
                  <a:cubicBezTo>
                    <a:pt x="24" y="22"/>
                    <a:pt x="23" y="21"/>
                    <a:pt x="22" y="20"/>
                  </a:cubicBezTo>
                  <a:cubicBezTo>
                    <a:pt x="18" y="20"/>
                    <a:pt x="13" y="19"/>
                    <a:pt x="9" y="18"/>
                  </a:cubicBezTo>
                  <a:cubicBezTo>
                    <a:pt x="7" y="17"/>
                    <a:pt x="5" y="17"/>
                    <a:pt x="3" y="16"/>
                  </a:cubicBezTo>
                  <a:cubicBezTo>
                    <a:pt x="3" y="16"/>
                    <a:pt x="3" y="16"/>
                    <a:pt x="3" y="16"/>
                  </a:cubicBezTo>
                  <a:moveTo>
                    <a:pt x="61" y="14"/>
                  </a:moveTo>
                  <a:cubicBezTo>
                    <a:pt x="61" y="14"/>
                    <a:pt x="61" y="14"/>
                    <a:pt x="60" y="14"/>
                  </a:cubicBezTo>
                  <a:cubicBezTo>
                    <a:pt x="60" y="14"/>
                    <a:pt x="60" y="14"/>
                    <a:pt x="60" y="14"/>
                  </a:cubicBezTo>
                  <a:cubicBezTo>
                    <a:pt x="54" y="16"/>
                    <a:pt x="48" y="18"/>
                    <a:pt x="41" y="19"/>
                  </a:cubicBezTo>
                  <a:cubicBezTo>
                    <a:pt x="40" y="19"/>
                    <a:pt x="40" y="20"/>
                    <a:pt x="40" y="22"/>
                  </a:cubicBezTo>
                  <a:cubicBezTo>
                    <a:pt x="40" y="23"/>
                    <a:pt x="41" y="23"/>
                    <a:pt x="42" y="23"/>
                  </a:cubicBezTo>
                  <a:cubicBezTo>
                    <a:pt x="42" y="23"/>
                    <a:pt x="42" y="23"/>
                    <a:pt x="42" y="23"/>
                  </a:cubicBezTo>
                  <a:cubicBezTo>
                    <a:pt x="49" y="22"/>
                    <a:pt x="55" y="20"/>
                    <a:pt x="62" y="18"/>
                  </a:cubicBezTo>
                  <a:cubicBezTo>
                    <a:pt x="63" y="18"/>
                    <a:pt x="63" y="16"/>
                    <a:pt x="63" y="15"/>
                  </a:cubicBezTo>
                  <a:cubicBezTo>
                    <a:pt x="63" y="15"/>
                    <a:pt x="62" y="14"/>
                    <a:pt x="61" y="14"/>
                  </a:cubicBezTo>
                  <a:moveTo>
                    <a:pt x="99" y="0"/>
                  </a:moveTo>
                  <a:cubicBezTo>
                    <a:pt x="96" y="1"/>
                    <a:pt x="93" y="1"/>
                    <a:pt x="89" y="1"/>
                  </a:cubicBezTo>
                  <a:cubicBezTo>
                    <a:pt x="86" y="3"/>
                    <a:pt x="82" y="5"/>
                    <a:pt x="79" y="7"/>
                  </a:cubicBezTo>
                  <a:cubicBezTo>
                    <a:pt x="78" y="7"/>
                    <a:pt x="77" y="8"/>
                    <a:pt x="78" y="9"/>
                  </a:cubicBezTo>
                  <a:cubicBezTo>
                    <a:pt x="78" y="10"/>
                    <a:pt x="79" y="11"/>
                    <a:pt x="80" y="11"/>
                  </a:cubicBezTo>
                  <a:cubicBezTo>
                    <a:pt x="80" y="10"/>
                    <a:pt x="80" y="10"/>
                    <a:pt x="80" y="10"/>
                  </a:cubicBezTo>
                  <a:cubicBezTo>
                    <a:pt x="87" y="7"/>
                    <a:pt x="93" y="4"/>
                    <a:pt x="98" y="1"/>
                  </a:cubicBezTo>
                  <a:cubicBezTo>
                    <a:pt x="99" y="1"/>
                    <a:pt x="99" y="1"/>
                    <a:pt x="99" y="0"/>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6" name="Freeform 415"/>
            <p:cNvSpPr/>
            <p:nvPr/>
          </p:nvSpPr>
          <p:spPr bwMode="auto">
            <a:xfrm>
              <a:off x="2714911" y="5335666"/>
              <a:ext cx="305777" cy="355513"/>
            </a:xfrm>
            <a:custGeom>
              <a:avLst/>
              <a:gdLst>
                <a:gd name="T0" fmla="*/ 29 w 161"/>
                <a:gd name="T1" fmla="*/ 51 h 186"/>
                <a:gd name="T2" fmla="*/ 119 w 161"/>
                <a:gd name="T3" fmla="*/ 38 h 186"/>
                <a:gd name="T4" fmla="*/ 143 w 161"/>
                <a:gd name="T5" fmla="*/ 79 h 186"/>
                <a:gd name="T6" fmla="*/ 105 w 161"/>
                <a:gd name="T7" fmla="*/ 161 h 186"/>
                <a:gd name="T8" fmla="*/ 18 w 161"/>
                <a:gd name="T9" fmla="*/ 144 h 186"/>
                <a:gd name="T10" fmla="*/ 29 w 161"/>
                <a:gd name="T11" fmla="*/ 51 h 186"/>
                <a:gd name="T12" fmla="*/ 28 w 161"/>
                <a:gd name="T13" fmla="*/ 53 h 186"/>
                <a:gd name="T14" fmla="*/ 29 w 161"/>
                <a:gd name="T15" fmla="*/ 169 h 186"/>
                <a:gd name="T16" fmla="*/ 99 w 161"/>
                <a:gd name="T17" fmla="*/ 165 h 186"/>
                <a:gd name="T18" fmla="*/ 140 w 161"/>
                <a:gd name="T19" fmla="*/ 127 h 186"/>
                <a:gd name="T20" fmla="*/ 99 w 161"/>
                <a:gd name="T21" fmla="*/ 21 h 186"/>
                <a:gd name="T22" fmla="*/ 46 w 161"/>
                <a:gd name="T23" fmla="*/ 21 h 186"/>
                <a:gd name="T24" fmla="*/ 28 w 161"/>
                <a:gd name="T25" fmla="*/ 53 h 186"/>
                <a:gd name="T26" fmla="*/ 29 w 161"/>
                <a:gd name="T27" fmla="*/ 5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186">
                  <a:moveTo>
                    <a:pt x="29" y="51"/>
                  </a:moveTo>
                  <a:cubicBezTo>
                    <a:pt x="46" y="0"/>
                    <a:pt x="89" y="10"/>
                    <a:pt x="119" y="38"/>
                  </a:cubicBezTo>
                  <a:cubicBezTo>
                    <a:pt x="131" y="49"/>
                    <a:pt x="139" y="64"/>
                    <a:pt x="143" y="79"/>
                  </a:cubicBezTo>
                  <a:cubicBezTo>
                    <a:pt x="152" y="113"/>
                    <a:pt x="134" y="144"/>
                    <a:pt x="105" y="161"/>
                  </a:cubicBezTo>
                  <a:cubicBezTo>
                    <a:pt x="75" y="179"/>
                    <a:pt x="29" y="185"/>
                    <a:pt x="18" y="144"/>
                  </a:cubicBezTo>
                  <a:cubicBezTo>
                    <a:pt x="10" y="114"/>
                    <a:pt x="21" y="79"/>
                    <a:pt x="29" y="51"/>
                  </a:cubicBezTo>
                  <a:cubicBezTo>
                    <a:pt x="29" y="51"/>
                    <a:pt x="28" y="52"/>
                    <a:pt x="28" y="53"/>
                  </a:cubicBezTo>
                  <a:cubicBezTo>
                    <a:pt x="18" y="86"/>
                    <a:pt x="0" y="141"/>
                    <a:pt x="29" y="169"/>
                  </a:cubicBezTo>
                  <a:cubicBezTo>
                    <a:pt x="47" y="186"/>
                    <a:pt x="80" y="174"/>
                    <a:pt x="99" y="165"/>
                  </a:cubicBezTo>
                  <a:cubicBezTo>
                    <a:pt x="117" y="157"/>
                    <a:pt x="131" y="144"/>
                    <a:pt x="140" y="127"/>
                  </a:cubicBezTo>
                  <a:cubicBezTo>
                    <a:pt x="161" y="88"/>
                    <a:pt x="134" y="40"/>
                    <a:pt x="99" y="21"/>
                  </a:cubicBezTo>
                  <a:cubicBezTo>
                    <a:pt x="82" y="11"/>
                    <a:pt x="62" y="7"/>
                    <a:pt x="46" y="21"/>
                  </a:cubicBezTo>
                  <a:cubicBezTo>
                    <a:pt x="36" y="28"/>
                    <a:pt x="32" y="42"/>
                    <a:pt x="28" y="53"/>
                  </a:cubicBezTo>
                  <a:cubicBezTo>
                    <a:pt x="28" y="53"/>
                    <a:pt x="29" y="52"/>
                    <a:pt x="29" y="51"/>
                  </a:cubicBezTo>
                  <a:close/>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5" name="图片 4" descr="dabcd06a6544a19734e2cd66cdc765b5"/>
          <p:cNvPicPr>
            <a:picLocks noChangeAspect="1"/>
          </p:cNvPicPr>
          <p:nvPr/>
        </p:nvPicPr>
        <p:blipFill>
          <a:blip r:embed="rId13"/>
          <a:stretch>
            <a:fillRect/>
          </a:stretch>
        </p:blipFill>
        <p:spPr>
          <a:xfrm>
            <a:off x="1088390" y="2875280"/>
            <a:ext cx="3167380" cy="37452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7170"/>
                                        </p:tgtEl>
                                        <p:attrNameLst>
                                          <p:attrName>style.visibility</p:attrName>
                                        </p:attrNameLst>
                                      </p:cBhvr>
                                      <p:to>
                                        <p:strVal val="visible"/>
                                      </p:to>
                                    </p:set>
                                    <p:animEffect transition="in" filter="wipe(down)">
                                      <p:cBhvr>
                                        <p:cTn id="23" dur="580">
                                          <p:stCondLst>
                                            <p:cond delay="0"/>
                                          </p:stCondLst>
                                        </p:cTn>
                                        <p:tgtEl>
                                          <p:spTgt spid="7170"/>
                                        </p:tgtEl>
                                      </p:cBhvr>
                                    </p:animEffect>
                                    <p:anim calcmode="lin" valueType="num">
                                      <p:cBhvr>
                                        <p:cTn id="24"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29" dur="26">
                                          <p:stCondLst>
                                            <p:cond delay="650"/>
                                          </p:stCondLst>
                                        </p:cTn>
                                        <p:tgtEl>
                                          <p:spTgt spid="7170"/>
                                        </p:tgtEl>
                                      </p:cBhvr>
                                      <p:to x="100000" y="60000"/>
                                    </p:animScale>
                                    <p:animScale>
                                      <p:cBhvr>
                                        <p:cTn id="30" dur="166" decel="50000">
                                          <p:stCondLst>
                                            <p:cond delay="676"/>
                                          </p:stCondLst>
                                        </p:cTn>
                                        <p:tgtEl>
                                          <p:spTgt spid="7170"/>
                                        </p:tgtEl>
                                      </p:cBhvr>
                                      <p:to x="100000" y="100000"/>
                                    </p:animScale>
                                    <p:animScale>
                                      <p:cBhvr>
                                        <p:cTn id="31" dur="26">
                                          <p:stCondLst>
                                            <p:cond delay="1312"/>
                                          </p:stCondLst>
                                        </p:cTn>
                                        <p:tgtEl>
                                          <p:spTgt spid="7170"/>
                                        </p:tgtEl>
                                      </p:cBhvr>
                                      <p:to x="100000" y="80000"/>
                                    </p:animScale>
                                    <p:animScale>
                                      <p:cBhvr>
                                        <p:cTn id="32" dur="166" decel="50000">
                                          <p:stCondLst>
                                            <p:cond delay="1338"/>
                                          </p:stCondLst>
                                        </p:cTn>
                                        <p:tgtEl>
                                          <p:spTgt spid="7170"/>
                                        </p:tgtEl>
                                      </p:cBhvr>
                                      <p:to x="100000" y="100000"/>
                                    </p:animScale>
                                    <p:animScale>
                                      <p:cBhvr>
                                        <p:cTn id="33" dur="26">
                                          <p:stCondLst>
                                            <p:cond delay="1642"/>
                                          </p:stCondLst>
                                        </p:cTn>
                                        <p:tgtEl>
                                          <p:spTgt spid="7170"/>
                                        </p:tgtEl>
                                      </p:cBhvr>
                                      <p:to x="100000" y="90000"/>
                                    </p:animScale>
                                    <p:animScale>
                                      <p:cBhvr>
                                        <p:cTn id="34" dur="166" decel="50000">
                                          <p:stCondLst>
                                            <p:cond delay="1668"/>
                                          </p:stCondLst>
                                        </p:cTn>
                                        <p:tgtEl>
                                          <p:spTgt spid="7170"/>
                                        </p:tgtEl>
                                      </p:cBhvr>
                                      <p:to x="100000" y="100000"/>
                                    </p:animScale>
                                    <p:animScale>
                                      <p:cBhvr>
                                        <p:cTn id="35" dur="26">
                                          <p:stCondLst>
                                            <p:cond delay="1808"/>
                                          </p:stCondLst>
                                        </p:cTn>
                                        <p:tgtEl>
                                          <p:spTgt spid="7170"/>
                                        </p:tgtEl>
                                      </p:cBhvr>
                                      <p:to x="100000" y="95000"/>
                                    </p:animScale>
                                    <p:animScale>
                                      <p:cBhvr>
                                        <p:cTn id="36" dur="166" decel="50000">
                                          <p:stCondLst>
                                            <p:cond delay="1834"/>
                                          </p:stCondLst>
                                        </p:cTn>
                                        <p:tgtEl>
                                          <p:spTgt spid="7170"/>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053"/>
                                        </p:tgtEl>
                                        <p:attrNameLst>
                                          <p:attrName>style.visibility</p:attrName>
                                        </p:attrNameLst>
                                      </p:cBhvr>
                                      <p:to>
                                        <p:strVal val="visible"/>
                                      </p:to>
                                    </p:set>
                                    <p:animEffect transition="in" filter="wipe(down)">
                                      <p:cBhvr>
                                        <p:cTn id="39" dur="580">
                                          <p:stCondLst>
                                            <p:cond delay="0"/>
                                          </p:stCondLst>
                                        </p:cTn>
                                        <p:tgtEl>
                                          <p:spTgt spid="2053"/>
                                        </p:tgtEl>
                                      </p:cBhvr>
                                    </p:animEffect>
                                    <p:anim calcmode="lin" valueType="num">
                                      <p:cBhvr>
                                        <p:cTn id="40" dur="1822" tmFilter="0,0; 0.14,0.36; 0.43,0.73; 0.71,0.91; 1.0,1.0">
                                          <p:stCondLst>
                                            <p:cond delay="0"/>
                                          </p:stCondLst>
                                        </p:cTn>
                                        <p:tgtEl>
                                          <p:spTgt spid="205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05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05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05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053"/>
                                        </p:tgtEl>
                                        <p:attrNameLst>
                                          <p:attrName>ppt_y</p:attrName>
                                        </p:attrNameLst>
                                      </p:cBhvr>
                                      <p:tavLst>
                                        <p:tav tm="0" fmla="#ppt_y-sin(pi*$)/81">
                                          <p:val>
                                            <p:fltVal val="0"/>
                                          </p:val>
                                        </p:tav>
                                        <p:tav tm="100000">
                                          <p:val>
                                            <p:fltVal val="1"/>
                                          </p:val>
                                        </p:tav>
                                      </p:tavLst>
                                    </p:anim>
                                    <p:animScale>
                                      <p:cBhvr>
                                        <p:cTn id="45" dur="26">
                                          <p:stCondLst>
                                            <p:cond delay="650"/>
                                          </p:stCondLst>
                                        </p:cTn>
                                        <p:tgtEl>
                                          <p:spTgt spid="2053"/>
                                        </p:tgtEl>
                                      </p:cBhvr>
                                      <p:to x="100000" y="60000"/>
                                    </p:animScale>
                                    <p:animScale>
                                      <p:cBhvr>
                                        <p:cTn id="46" dur="166" decel="50000">
                                          <p:stCondLst>
                                            <p:cond delay="676"/>
                                          </p:stCondLst>
                                        </p:cTn>
                                        <p:tgtEl>
                                          <p:spTgt spid="2053"/>
                                        </p:tgtEl>
                                      </p:cBhvr>
                                      <p:to x="100000" y="100000"/>
                                    </p:animScale>
                                    <p:animScale>
                                      <p:cBhvr>
                                        <p:cTn id="47" dur="26">
                                          <p:stCondLst>
                                            <p:cond delay="1312"/>
                                          </p:stCondLst>
                                        </p:cTn>
                                        <p:tgtEl>
                                          <p:spTgt spid="2053"/>
                                        </p:tgtEl>
                                      </p:cBhvr>
                                      <p:to x="100000" y="80000"/>
                                    </p:animScale>
                                    <p:animScale>
                                      <p:cBhvr>
                                        <p:cTn id="48" dur="166" decel="50000">
                                          <p:stCondLst>
                                            <p:cond delay="1338"/>
                                          </p:stCondLst>
                                        </p:cTn>
                                        <p:tgtEl>
                                          <p:spTgt spid="2053"/>
                                        </p:tgtEl>
                                      </p:cBhvr>
                                      <p:to x="100000" y="100000"/>
                                    </p:animScale>
                                    <p:animScale>
                                      <p:cBhvr>
                                        <p:cTn id="49" dur="26">
                                          <p:stCondLst>
                                            <p:cond delay="1642"/>
                                          </p:stCondLst>
                                        </p:cTn>
                                        <p:tgtEl>
                                          <p:spTgt spid="2053"/>
                                        </p:tgtEl>
                                      </p:cBhvr>
                                      <p:to x="100000" y="90000"/>
                                    </p:animScale>
                                    <p:animScale>
                                      <p:cBhvr>
                                        <p:cTn id="50" dur="166" decel="50000">
                                          <p:stCondLst>
                                            <p:cond delay="1668"/>
                                          </p:stCondLst>
                                        </p:cTn>
                                        <p:tgtEl>
                                          <p:spTgt spid="2053"/>
                                        </p:tgtEl>
                                      </p:cBhvr>
                                      <p:to x="100000" y="100000"/>
                                    </p:animScale>
                                    <p:animScale>
                                      <p:cBhvr>
                                        <p:cTn id="51" dur="26">
                                          <p:stCondLst>
                                            <p:cond delay="1808"/>
                                          </p:stCondLst>
                                        </p:cTn>
                                        <p:tgtEl>
                                          <p:spTgt spid="2053"/>
                                        </p:tgtEl>
                                      </p:cBhvr>
                                      <p:to x="100000" y="95000"/>
                                    </p:animScale>
                                    <p:animScale>
                                      <p:cBhvr>
                                        <p:cTn id="52" dur="166" decel="50000">
                                          <p:stCondLst>
                                            <p:cond delay="1834"/>
                                          </p:stCondLst>
                                        </p:cTn>
                                        <p:tgtEl>
                                          <p:spTgt spid="2053"/>
                                        </p:tgtEl>
                                      </p:cBhvr>
                                      <p:to x="100000" y="100000"/>
                                    </p:animScale>
                                  </p:childTnLst>
                                </p:cTn>
                              </p:par>
                              <p:par>
                                <p:cTn id="53" presetID="26" presetClass="entr" presetSubtype="0" fill="hold" grpId="1" nodeType="withEffect">
                                  <p:stCondLst>
                                    <p:cond delay="0"/>
                                  </p:stCondLst>
                                  <p:childTnLst>
                                    <p:set>
                                      <p:cBhvr>
                                        <p:cTn id="54" dur="1" fill="hold">
                                          <p:stCondLst>
                                            <p:cond delay="0"/>
                                          </p:stCondLst>
                                        </p:cTn>
                                        <p:tgtEl>
                                          <p:spTgt spid="7173"/>
                                        </p:tgtEl>
                                        <p:attrNameLst>
                                          <p:attrName>style.visibility</p:attrName>
                                        </p:attrNameLst>
                                      </p:cBhvr>
                                      <p:to>
                                        <p:strVal val="visible"/>
                                      </p:to>
                                    </p:set>
                                    <p:animEffect transition="in" filter="wipe(down)">
                                      <p:cBhvr>
                                        <p:cTn id="55" dur="580">
                                          <p:stCondLst>
                                            <p:cond delay="0"/>
                                          </p:stCondLst>
                                        </p:cTn>
                                        <p:tgtEl>
                                          <p:spTgt spid="7173"/>
                                        </p:tgtEl>
                                      </p:cBhvr>
                                    </p:animEffect>
                                    <p:anim calcmode="lin" valueType="num">
                                      <p:cBhvr>
                                        <p:cTn id="56" dur="1822" tmFilter="0,0; 0.14,0.36; 0.43,0.73; 0.71,0.91; 1.0,1.0">
                                          <p:stCondLst>
                                            <p:cond delay="0"/>
                                          </p:stCondLst>
                                        </p:cTn>
                                        <p:tgtEl>
                                          <p:spTgt spid="717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17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17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17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173"/>
                                        </p:tgtEl>
                                        <p:attrNameLst>
                                          <p:attrName>ppt_y</p:attrName>
                                        </p:attrNameLst>
                                      </p:cBhvr>
                                      <p:tavLst>
                                        <p:tav tm="0" fmla="#ppt_y-sin(pi*$)/81">
                                          <p:val>
                                            <p:fltVal val="0"/>
                                          </p:val>
                                        </p:tav>
                                        <p:tav tm="100000">
                                          <p:val>
                                            <p:fltVal val="1"/>
                                          </p:val>
                                        </p:tav>
                                      </p:tavLst>
                                    </p:anim>
                                    <p:animScale>
                                      <p:cBhvr>
                                        <p:cTn id="61" dur="26">
                                          <p:stCondLst>
                                            <p:cond delay="650"/>
                                          </p:stCondLst>
                                        </p:cTn>
                                        <p:tgtEl>
                                          <p:spTgt spid="7173"/>
                                        </p:tgtEl>
                                      </p:cBhvr>
                                      <p:to x="100000" y="60000"/>
                                    </p:animScale>
                                    <p:animScale>
                                      <p:cBhvr>
                                        <p:cTn id="62" dur="166" decel="50000">
                                          <p:stCondLst>
                                            <p:cond delay="676"/>
                                          </p:stCondLst>
                                        </p:cTn>
                                        <p:tgtEl>
                                          <p:spTgt spid="7173"/>
                                        </p:tgtEl>
                                      </p:cBhvr>
                                      <p:to x="100000" y="100000"/>
                                    </p:animScale>
                                    <p:animScale>
                                      <p:cBhvr>
                                        <p:cTn id="63" dur="26">
                                          <p:stCondLst>
                                            <p:cond delay="1312"/>
                                          </p:stCondLst>
                                        </p:cTn>
                                        <p:tgtEl>
                                          <p:spTgt spid="7173"/>
                                        </p:tgtEl>
                                      </p:cBhvr>
                                      <p:to x="100000" y="80000"/>
                                    </p:animScale>
                                    <p:animScale>
                                      <p:cBhvr>
                                        <p:cTn id="64" dur="166" decel="50000">
                                          <p:stCondLst>
                                            <p:cond delay="1338"/>
                                          </p:stCondLst>
                                        </p:cTn>
                                        <p:tgtEl>
                                          <p:spTgt spid="7173"/>
                                        </p:tgtEl>
                                      </p:cBhvr>
                                      <p:to x="100000" y="100000"/>
                                    </p:animScale>
                                    <p:animScale>
                                      <p:cBhvr>
                                        <p:cTn id="65" dur="26">
                                          <p:stCondLst>
                                            <p:cond delay="1642"/>
                                          </p:stCondLst>
                                        </p:cTn>
                                        <p:tgtEl>
                                          <p:spTgt spid="7173"/>
                                        </p:tgtEl>
                                      </p:cBhvr>
                                      <p:to x="100000" y="90000"/>
                                    </p:animScale>
                                    <p:animScale>
                                      <p:cBhvr>
                                        <p:cTn id="66" dur="166" decel="50000">
                                          <p:stCondLst>
                                            <p:cond delay="1668"/>
                                          </p:stCondLst>
                                        </p:cTn>
                                        <p:tgtEl>
                                          <p:spTgt spid="7173"/>
                                        </p:tgtEl>
                                      </p:cBhvr>
                                      <p:to x="100000" y="100000"/>
                                    </p:animScale>
                                    <p:animScale>
                                      <p:cBhvr>
                                        <p:cTn id="67" dur="26">
                                          <p:stCondLst>
                                            <p:cond delay="1808"/>
                                          </p:stCondLst>
                                        </p:cTn>
                                        <p:tgtEl>
                                          <p:spTgt spid="7173"/>
                                        </p:tgtEl>
                                      </p:cBhvr>
                                      <p:to x="100000" y="95000"/>
                                    </p:animScale>
                                    <p:animScale>
                                      <p:cBhvr>
                                        <p:cTn id="68" dur="166" decel="50000">
                                          <p:stCondLst>
                                            <p:cond delay="1834"/>
                                          </p:stCondLst>
                                        </p:cTn>
                                        <p:tgtEl>
                                          <p:spTgt spid="7173"/>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down)">
                                      <p:cBhvr>
                                        <p:cTn id="73" dur="580">
                                          <p:stCondLst>
                                            <p:cond delay="0"/>
                                          </p:stCondLst>
                                        </p:cTn>
                                        <p:tgtEl>
                                          <p:spTgt spid="35"/>
                                        </p:tgtEl>
                                      </p:cBhvr>
                                    </p:animEffect>
                                    <p:anim calcmode="lin" valueType="num">
                                      <p:cBhvr>
                                        <p:cTn id="74"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79" dur="26">
                                          <p:stCondLst>
                                            <p:cond delay="650"/>
                                          </p:stCondLst>
                                        </p:cTn>
                                        <p:tgtEl>
                                          <p:spTgt spid="35"/>
                                        </p:tgtEl>
                                      </p:cBhvr>
                                      <p:to x="100000" y="60000"/>
                                    </p:animScale>
                                    <p:animScale>
                                      <p:cBhvr>
                                        <p:cTn id="80" dur="166" decel="50000">
                                          <p:stCondLst>
                                            <p:cond delay="676"/>
                                          </p:stCondLst>
                                        </p:cTn>
                                        <p:tgtEl>
                                          <p:spTgt spid="35"/>
                                        </p:tgtEl>
                                      </p:cBhvr>
                                      <p:to x="100000" y="100000"/>
                                    </p:animScale>
                                    <p:animScale>
                                      <p:cBhvr>
                                        <p:cTn id="81" dur="26">
                                          <p:stCondLst>
                                            <p:cond delay="1312"/>
                                          </p:stCondLst>
                                        </p:cTn>
                                        <p:tgtEl>
                                          <p:spTgt spid="35"/>
                                        </p:tgtEl>
                                      </p:cBhvr>
                                      <p:to x="100000" y="80000"/>
                                    </p:animScale>
                                    <p:animScale>
                                      <p:cBhvr>
                                        <p:cTn id="82" dur="166" decel="50000">
                                          <p:stCondLst>
                                            <p:cond delay="1338"/>
                                          </p:stCondLst>
                                        </p:cTn>
                                        <p:tgtEl>
                                          <p:spTgt spid="35"/>
                                        </p:tgtEl>
                                      </p:cBhvr>
                                      <p:to x="100000" y="100000"/>
                                    </p:animScale>
                                    <p:animScale>
                                      <p:cBhvr>
                                        <p:cTn id="83" dur="26">
                                          <p:stCondLst>
                                            <p:cond delay="1642"/>
                                          </p:stCondLst>
                                        </p:cTn>
                                        <p:tgtEl>
                                          <p:spTgt spid="35"/>
                                        </p:tgtEl>
                                      </p:cBhvr>
                                      <p:to x="100000" y="90000"/>
                                    </p:animScale>
                                    <p:animScale>
                                      <p:cBhvr>
                                        <p:cTn id="84" dur="166" decel="50000">
                                          <p:stCondLst>
                                            <p:cond delay="1668"/>
                                          </p:stCondLst>
                                        </p:cTn>
                                        <p:tgtEl>
                                          <p:spTgt spid="35"/>
                                        </p:tgtEl>
                                      </p:cBhvr>
                                      <p:to x="100000" y="100000"/>
                                    </p:animScale>
                                    <p:animScale>
                                      <p:cBhvr>
                                        <p:cTn id="85" dur="26">
                                          <p:stCondLst>
                                            <p:cond delay="1808"/>
                                          </p:stCondLst>
                                        </p:cTn>
                                        <p:tgtEl>
                                          <p:spTgt spid="35"/>
                                        </p:tgtEl>
                                      </p:cBhvr>
                                      <p:to x="100000" y="95000"/>
                                    </p:animScale>
                                    <p:animScale>
                                      <p:cBhvr>
                                        <p:cTn id="86" dur="166" decel="50000">
                                          <p:stCondLst>
                                            <p:cond delay="1834"/>
                                          </p:stCondLst>
                                        </p:cTn>
                                        <p:tgtEl>
                                          <p:spTgt spid="35"/>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7180"/>
                                        </p:tgtEl>
                                        <p:attrNameLst>
                                          <p:attrName>style.visibility</p:attrName>
                                        </p:attrNameLst>
                                      </p:cBhvr>
                                      <p:to>
                                        <p:strVal val="visible"/>
                                      </p:to>
                                    </p:set>
                                    <p:animEffect transition="in" filter="wipe(down)">
                                      <p:cBhvr>
                                        <p:cTn id="89" dur="580">
                                          <p:stCondLst>
                                            <p:cond delay="0"/>
                                          </p:stCondLst>
                                        </p:cTn>
                                        <p:tgtEl>
                                          <p:spTgt spid="7180"/>
                                        </p:tgtEl>
                                      </p:cBhvr>
                                    </p:animEffect>
                                    <p:anim calcmode="lin" valueType="num">
                                      <p:cBhvr>
                                        <p:cTn id="90" dur="1822" tmFilter="0,0; 0.14,0.36; 0.43,0.73; 0.71,0.91; 1.0,1.0">
                                          <p:stCondLst>
                                            <p:cond delay="0"/>
                                          </p:stCondLst>
                                        </p:cTn>
                                        <p:tgtEl>
                                          <p:spTgt spid="7180"/>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7180"/>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7180"/>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7180"/>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7180"/>
                                        </p:tgtEl>
                                        <p:attrNameLst>
                                          <p:attrName>ppt_y</p:attrName>
                                        </p:attrNameLst>
                                      </p:cBhvr>
                                      <p:tavLst>
                                        <p:tav tm="0" fmla="#ppt_y-sin(pi*$)/81">
                                          <p:val>
                                            <p:fltVal val="0"/>
                                          </p:val>
                                        </p:tav>
                                        <p:tav tm="100000">
                                          <p:val>
                                            <p:fltVal val="1"/>
                                          </p:val>
                                        </p:tav>
                                      </p:tavLst>
                                    </p:anim>
                                    <p:animScale>
                                      <p:cBhvr>
                                        <p:cTn id="95" dur="26">
                                          <p:stCondLst>
                                            <p:cond delay="650"/>
                                          </p:stCondLst>
                                        </p:cTn>
                                        <p:tgtEl>
                                          <p:spTgt spid="7180"/>
                                        </p:tgtEl>
                                      </p:cBhvr>
                                      <p:to x="100000" y="60000"/>
                                    </p:animScale>
                                    <p:animScale>
                                      <p:cBhvr>
                                        <p:cTn id="96" dur="166" decel="50000">
                                          <p:stCondLst>
                                            <p:cond delay="676"/>
                                          </p:stCondLst>
                                        </p:cTn>
                                        <p:tgtEl>
                                          <p:spTgt spid="7180"/>
                                        </p:tgtEl>
                                      </p:cBhvr>
                                      <p:to x="100000" y="100000"/>
                                    </p:animScale>
                                    <p:animScale>
                                      <p:cBhvr>
                                        <p:cTn id="97" dur="26">
                                          <p:stCondLst>
                                            <p:cond delay="1312"/>
                                          </p:stCondLst>
                                        </p:cTn>
                                        <p:tgtEl>
                                          <p:spTgt spid="7180"/>
                                        </p:tgtEl>
                                      </p:cBhvr>
                                      <p:to x="100000" y="80000"/>
                                    </p:animScale>
                                    <p:animScale>
                                      <p:cBhvr>
                                        <p:cTn id="98" dur="166" decel="50000">
                                          <p:stCondLst>
                                            <p:cond delay="1338"/>
                                          </p:stCondLst>
                                        </p:cTn>
                                        <p:tgtEl>
                                          <p:spTgt spid="7180"/>
                                        </p:tgtEl>
                                      </p:cBhvr>
                                      <p:to x="100000" y="100000"/>
                                    </p:animScale>
                                    <p:animScale>
                                      <p:cBhvr>
                                        <p:cTn id="99" dur="26">
                                          <p:stCondLst>
                                            <p:cond delay="1642"/>
                                          </p:stCondLst>
                                        </p:cTn>
                                        <p:tgtEl>
                                          <p:spTgt spid="7180"/>
                                        </p:tgtEl>
                                      </p:cBhvr>
                                      <p:to x="100000" y="90000"/>
                                    </p:animScale>
                                    <p:animScale>
                                      <p:cBhvr>
                                        <p:cTn id="100" dur="166" decel="50000">
                                          <p:stCondLst>
                                            <p:cond delay="1668"/>
                                          </p:stCondLst>
                                        </p:cTn>
                                        <p:tgtEl>
                                          <p:spTgt spid="7180"/>
                                        </p:tgtEl>
                                      </p:cBhvr>
                                      <p:to x="100000" y="100000"/>
                                    </p:animScale>
                                    <p:animScale>
                                      <p:cBhvr>
                                        <p:cTn id="101" dur="26">
                                          <p:stCondLst>
                                            <p:cond delay="1808"/>
                                          </p:stCondLst>
                                        </p:cTn>
                                        <p:tgtEl>
                                          <p:spTgt spid="7180"/>
                                        </p:tgtEl>
                                      </p:cBhvr>
                                      <p:to x="100000" y="95000"/>
                                    </p:animScale>
                                    <p:animScale>
                                      <p:cBhvr>
                                        <p:cTn id="102" dur="166" decel="50000">
                                          <p:stCondLst>
                                            <p:cond delay="1834"/>
                                          </p:stCondLst>
                                        </p:cTn>
                                        <p:tgtEl>
                                          <p:spTgt spid="7180"/>
                                        </p:tgtEl>
                                      </p:cBhvr>
                                      <p:to x="100000" y="100000"/>
                                    </p:animScale>
                                  </p:childTnLst>
                                </p:cTn>
                              </p:par>
                              <p:par>
                                <p:cTn id="103" presetID="26" presetClass="entr" presetSubtype="0" fill="hold" grpId="1" nodeType="with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down)">
                                      <p:cBhvr>
                                        <p:cTn id="105" dur="580">
                                          <p:stCondLst>
                                            <p:cond delay="0"/>
                                          </p:stCondLst>
                                        </p:cTn>
                                        <p:tgtEl>
                                          <p:spTgt spid="36"/>
                                        </p:tgtEl>
                                      </p:cBhvr>
                                    </p:animEffect>
                                    <p:anim calcmode="lin" valueType="num">
                                      <p:cBhvr>
                                        <p:cTn id="106"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11" dur="26">
                                          <p:stCondLst>
                                            <p:cond delay="650"/>
                                          </p:stCondLst>
                                        </p:cTn>
                                        <p:tgtEl>
                                          <p:spTgt spid="36"/>
                                        </p:tgtEl>
                                      </p:cBhvr>
                                      <p:to x="100000" y="60000"/>
                                    </p:animScale>
                                    <p:animScale>
                                      <p:cBhvr>
                                        <p:cTn id="112" dur="166" decel="50000">
                                          <p:stCondLst>
                                            <p:cond delay="676"/>
                                          </p:stCondLst>
                                        </p:cTn>
                                        <p:tgtEl>
                                          <p:spTgt spid="36"/>
                                        </p:tgtEl>
                                      </p:cBhvr>
                                      <p:to x="100000" y="100000"/>
                                    </p:animScale>
                                    <p:animScale>
                                      <p:cBhvr>
                                        <p:cTn id="113" dur="26">
                                          <p:stCondLst>
                                            <p:cond delay="1312"/>
                                          </p:stCondLst>
                                        </p:cTn>
                                        <p:tgtEl>
                                          <p:spTgt spid="36"/>
                                        </p:tgtEl>
                                      </p:cBhvr>
                                      <p:to x="100000" y="80000"/>
                                    </p:animScale>
                                    <p:animScale>
                                      <p:cBhvr>
                                        <p:cTn id="114" dur="166" decel="50000">
                                          <p:stCondLst>
                                            <p:cond delay="1338"/>
                                          </p:stCondLst>
                                        </p:cTn>
                                        <p:tgtEl>
                                          <p:spTgt spid="36"/>
                                        </p:tgtEl>
                                      </p:cBhvr>
                                      <p:to x="100000" y="100000"/>
                                    </p:animScale>
                                    <p:animScale>
                                      <p:cBhvr>
                                        <p:cTn id="115" dur="26">
                                          <p:stCondLst>
                                            <p:cond delay="1642"/>
                                          </p:stCondLst>
                                        </p:cTn>
                                        <p:tgtEl>
                                          <p:spTgt spid="36"/>
                                        </p:tgtEl>
                                      </p:cBhvr>
                                      <p:to x="100000" y="90000"/>
                                    </p:animScale>
                                    <p:animScale>
                                      <p:cBhvr>
                                        <p:cTn id="116" dur="166" decel="50000">
                                          <p:stCondLst>
                                            <p:cond delay="1668"/>
                                          </p:stCondLst>
                                        </p:cTn>
                                        <p:tgtEl>
                                          <p:spTgt spid="36"/>
                                        </p:tgtEl>
                                      </p:cBhvr>
                                      <p:to x="100000" y="100000"/>
                                    </p:animScale>
                                    <p:animScale>
                                      <p:cBhvr>
                                        <p:cTn id="117" dur="26">
                                          <p:stCondLst>
                                            <p:cond delay="1808"/>
                                          </p:stCondLst>
                                        </p:cTn>
                                        <p:tgtEl>
                                          <p:spTgt spid="36"/>
                                        </p:tgtEl>
                                      </p:cBhvr>
                                      <p:to x="100000" y="95000"/>
                                    </p:animScale>
                                    <p:animScale>
                                      <p:cBhvr>
                                        <p:cTn id="118" dur="166" decel="50000">
                                          <p:stCondLst>
                                            <p:cond delay="1834"/>
                                          </p:stCondLst>
                                        </p:cTn>
                                        <p:tgtEl>
                                          <p:spTgt spid="36"/>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nodeType="click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down)">
                                      <p:cBhvr>
                                        <p:cTn id="123" dur="580">
                                          <p:stCondLst>
                                            <p:cond delay="0"/>
                                          </p:stCondLst>
                                        </p:cTn>
                                        <p:tgtEl>
                                          <p:spTgt spid="39"/>
                                        </p:tgtEl>
                                      </p:cBhvr>
                                    </p:animEffect>
                                    <p:anim calcmode="lin" valueType="num">
                                      <p:cBhvr>
                                        <p:cTn id="124"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9" dur="26">
                                          <p:stCondLst>
                                            <p:cond delay="650"/>
                                          </p:stCondLst>
                                        </p:cTn>
                                        <p:tgtEl>
                                          <p:spTgt spid="39"/>
                                        </p:tgtEl>
                                      </p:cBhvr>
                                      <p:to x="100000" y="60000"/>
                                    </p:animScale>
                                    <p:animScale>
                                      <p:cBhvr>
                                        <p:cTn id="130" dur="166" decel="50000">
                                          <p:stCondLst>
                                            <p:cond delay="676"/>
                                          </p:stCondLst>
                                        </p:cTn>
                                        <p:tgtEl>
                                          <p:spTgt spid="39"/>
                                        </p:tgtEl>
                                      </p:cBhvr>
                                      <p:to x="100000" y="100000"/>
                                    </p:animScale>
                                    <p:animScale>
                                      <p:cBhvr>
                                        <p:cTn id="131" dur="26">
                                          <p:stCondLst>
                                            <p:cond delay="1312"/>
                                          </p:stCondLst>
                                        </p:cTn>
                                        <p:tgtEl>
                                          <p:spTgt spid="39"/>
                                        </p:tgtEl>
                                      </p:cBhvr>
                                      <p:to x="100000" y="80000"/>
                                    </p:animScale>
                                    <p:animScale>
                                      <p:cBhvr>
                                        <p:cTn id="132" dur="166" decel="50000">
                                          <p:stCondLst>
                                            <p:cond delay="1338"/>
                                          </p:stCondLst>
                                        </p:cTn>
                                        <p:tgtEl>
                                          <p:spTgt spid="39"/>
                                        </p:tgtEl>
                                      </p:cBhvr>
                                      <p:to x="100000" y="100000"/>
                                    </p:animScale>
                                    <p:animScale>
                                      <p:cBhvr>
                                        <p:cTn id="133" dur="26">
                                          <p:stCondLst>
                                            <p:cond delay="1642"/>
                                          </p:stCondLst>
                                        </p:cTn>
                                        <p:tgtEl>
                                          <p:spTgt spid="39"/>
                                        </p:tgtEl>
                                      </p:cBhvr>
                                      <p:to x="100000" y="90000"/>
                                    </p:animScale>
                                    <p:animScale>
                                      <p:cBhvr>
                                        <p:cTn id="134" dur="166" decel="50000">
                                          <p:stCondLst>
                                            <p:cond delay="1668"/>
                                          </p:stCondLst>
                                        </p:cTn>
                                        <p:tgtEl>
                                          <p:spTgt spid="39"/>
                                        </p:tgtEl>
                                      </p:cBhvr>
                                      <p:to x="100000" y="100000"/>
                                    </p:animScale>
                                    <p:animScale>
                                      <p:cBhvr>
                                        <p:cTn id="135" dur="26">
                                          <p:stCondLst>
                                            <p:cond delay="1808"/>
                                          </p:stCondLst>
                                        </p:cTn>
                                        <p:tgtEl>
                                          <p:spTgt spid="39"/>
                                        </p:tgtEl>
                                      </p:cBhvr>
                                      <p:to x="100000" y="95000"/>
                                    </p:animScale>
                                    <p:animScale>
                                      <p:cBhvr>
                                        <p:cTn id="136" dur="166" decel="50000">
                                          <p:stCondLst>
                                            <p:cond delay="1834"/>
                                          </p:stCondLst>
                                        </p:cTn>
                                        <p:tgtEl>
                                          <p:spTgt spid="39"/>
                                        </p:tgtEl>
                                      </p:cBhvr>
                                      <p:to x="100000" y="100000"/>
                                    </p:animScale>
                                  </p:childTnLst>
                                </p:cTn>
                              </p:par>
                              <p:par>
                                <p:cTn id="137" presetID="26" presetClass="entr" presetSubtype="0" fill="hold" nodeType="withEffect">
                                  <p:stCondLst>
                                    <p:cond delay="0"/>
                                  </p:stCondLst>
                                  <p:childTnLst>
                                    <p:set>
                                      <p:cBhvr>
                                        <p:cTn id="138" dur="1" fill="hold">
                                          <p:stCondLst>
                                            <p:cond delay="0"/>
                                          </p:stCondLst>
                                        </p:cTn>
                                        <p:tgtEl>
                                          <p:spTgt spid="7181"/>
                                        </p:tgtEl>
                                        <p:attrNameLst>
                                          <p:attrName>style.visibility</p:attrName>
                                        </p:attrNameLst>
                                      </p:cBhvr>
                                      <p:to>
                                        <p:strVal val="visible"/>
                                      </p:to>
                                    </p:set>
                                    <p:animEffect transition="in" filter="wipe(down)">
                                      <p:cBhvr>
                                        <p:cTn id="139" dur="580">
                                          <p:stCondLst>
                                            <p:cond delay="0"/>
                                          </p:stCondLst>
                                        </p:cTn>
                                        <p:tgtEl>
                                          <p:spTgt spid="7181"/>
                                        </p:tgtEl>
                                      </p:cBhvr>
                                    </p:animEffect>
                                    <p:anim calcmode="lin" valueType="num">
                                      <p:cBhvr>
                                        <p:cTn id="140" dur="1822" tmFilter="0,0; 0.14,0.36; 0.43,0.73; 0.71,0.91; 1.0,1.0">
                                          <p:stCondLst>
                                            <p:cond delay="0"/>
                                          </p:stCondLst>
                                        </p:cTn>
                                        <p:tgtEl>
                                          <p:spTgt spid="7181"/>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7181"/>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7181"/>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7181"/>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7181"/>
                                        </p:tgtEl>
                                        <p:attrNameLst>
                                          <p:attrName>ppt_y</p:attrName>
                                        </p:attrNameLst>
                                      </p:cBhvr>
                                      <p:tavLst>
                                        <p:tav tm="0" fmla="#ppt_y-sin(pi*$)/81">
                                          <p:val>
                                            <p:fltVal val="0"/>
                                          </p:val>
                                        </p:tav>
                                        <p:tav tm="100000">
                                          <p:val>
                                            <p:fltVal val="1"/>
                                          </p:val>
                                        </p:tav>
                                      </p:tavLst>
                                    </p:anim>
                                    <p:animScale>
                                      <p:cBhvr>
                                        <p:cTn id="145" dur="26">
                                          <p:stCondLst>
                                            <p:cond delay="650"/>
                                          </p:stCondLst>
                                        </p:cTn>
                                        <p:tgtEl>
                                          <p:spTgt spid="7181"/>
                                        </p:tgtEl>
                                      </p:cBhvr>
                                      <p:to x="100000" y="60000"/>
                                    </p:animScale>
                                    <p:animScale>
                                      <p:cBhvr>
                                        <p:cTn id="146" dur="166" decel="50000">
                                          <p:stCondLst>
                                            <p:cond delay="676"/>
                                          </p:stCondLst>
                                        </p:cTn>
                                        <p:tgtEl>
                                          <p:spTgt spid="7181"/>
                                        </p:tgtEl>
                                      </p:cBhvr>
                                      <p:to x="100000" y="100000"/>
                                    </p:animScale>
                                    <p:animScale>
                                      <p:cBhvr>
                                        <p:cTn id="147" dur="26">
                                          <p:stCondLst>
                                            <p:cond delay="1312"/>
                                          </p:stCondLst>
                                        </p:cTn>
                                        <p:tgtEl>
                                          <p:spTgt spid="7181"/>
                                        </p:tgtEl>
                                      </p:cBhvr>
                                      <p:to x="100000" y="80000"/>
                                    </p:animScale>
                                    <p:animScale>
                                      <p:cBhvr>
                                        <p:cTn id="148" dur="166" decel="50000">
                                          <p:stCondLst>
                                            <p:cond delay="1338"/>
                                          </p:stCondLst>
                                        </p:cTn>
                                        <p:tgtEl>
                                          <p:spTgt spid="7181"/>
                                        </p:tgtEl>
                                      </p:cBhvr>
                                      <p:to x="100000" y="100000"/>
                                    </p:animScale>
                                    <p:animScale>
                                      <p:cBhvr>
                                        <p:cTn id="149" dur="26">
                                          <p:stCondLst>
                                            <p:cond delay="1642"/>
                                          </p:stCondLst>
                                        </p:cTn>
                                        <p:tgtEl>
                                          <p:spTgt spid="7181"/>
                                        </p:tgtEl>
                                      </p:cBhvr>
                                      <p:to x="100000" y="90000"/>
                                    </p:animScale>
                                    <p:animScale>
                                      <p:cBhvr>
                                        <p:cTn id="150" dur="166" decel="50000">
                                          <p:stCondLst>
                                            <p:cond delay="1668"/>
                                          </p:stCondLst>
                                        </p:cTn>
                                        <p:tgtEl>
                                          <p:spTgt spid="7181"/>
                                        </p:tgtEl>
                                      </p:cBhvr>
                                      <p:to x="100000" y="100000"/>
                                    </p:animScale>
                                    <p:animScale>
                                      <p:cBhvr>
                                        <p:cTn id="151" dur="26">
                                          <p:stCondLst>
                                            <p:cond delay="1808"/>
                                          </p:stCondLst>
                                        </p:cTn>
                                        <p:tgtEl>
                                          <p:spTgt spid="7181"/>
                                        </p:tgtEl>
                                      </p:cBhvr>
                                      <p:to x="100000" y="95000"/>
                                    </p:animScale>
                                    <p:animScale>
                                      <p:cBhvr>
                                        <p:cTn id="152" dur="166" decel="50000">
                                          <p:stCondLst>
                                            <p:cond delay="1834"/>
                                          </p:stCondLst>
                                        </p:cTn>
                                        <p:tgtEl>
                                          <p:spTgt spid="7181"/>
                                        </p:tgtEl>
                                      </p:cBhvr>
                                      <p:to x="100000" y="100000"/>
                                    </p:animScale>
                                  </p:childTnLst>
                                </p:cTn>
                              </p:par>
                              <p:par>
                                <p:cTn id="153" presetID="26" presetClass="entr" presetSubtype="0" fill="hold" grpId="1" nodeType="withEffect">
                                  <p:stCondLst>
                                    <p:cond delay="0"/>
                                  </p:stCondLst>
                                  <p:childTnLst>
                                    <p:set>
                                      <p:cBhvr>
                                        <p:cTn id="154" dur="1" fill="hold">
                                          <p:stCondLst>
                                            <p:cond delay="0"/>
                                          </p:stCondLst>
                                        </p:cTn>
                                        <p:tgtEl>
                                          <p:spTgt spid="40"/>
                                        </p:tgtEl>
                                        <p:attrNameLst>
                                          <p:attrName>style.visibility</p:attrName>
                                        </p:attrNameLst>
                                      </p:cBhvr>
                                      <p:to>
                                        <p:strVal val="visible"/>
                                      </p:to>
                                    </p:set>
                                    <p:animEffect transition="in" filter="wipe(down)">
                                      <p:cBhvr>
                                        <p:cTn id="155" dur="580">
                                          <p:stCondLst>
                                            <p:cond delay="0"/>
                                          </p:stCondLst>
                                        </p:cTn>
                                        <p:tgtEl>
                                          <p:spTgt spid="40"/>
                                        </p:tgtEl>
                                      </p:cBhvr>
                                    </p:animEffect>
                                    <p:anim calcmode="lin" valueType="num">
                                      <p:cBhvr>
                                        <p:cTn id="156"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61" dur="26">
                                          <p:stCondLst>
                                            <p:cond delay="650"/>
                                          </p:stCondLst>
                                        </p:cTn>
                                        <p:tgtEl>
                                          <p:spTgt spid="40"/>
                                        </p:tgtEl>
                                      </p:cBhvr>
                                      <p:to x="100000" y="60000"/>
                                    </p:animScale>
                                    <p:animScale>
                                      <p:cBhvr>
                                        <p:cTn id="162" dur="166" decel="50000">
                                          <p:stCondLst>
                                            <p:cond delay="676"/>
                                          </p:stCondLst>
                                        </p:cTn>
                                        <p:tgtEl>
                                          <p:spTgt spid="40"/>
                                        </p:tgtEl>
                                      </p:cBhvr>
                                      <p:to x="100000" y="100000"/>
                                    </p:animScale>
                                    <p:animScale>
                                      <p:cBhvr>
                                        <p:cTn id="163" dur="26">
                                          <p:stCondLst>
                                            <p:cond delay="1312"/>
                                          </p:stCondLst>
                                        </p:cTn>
                                        <p:tgtEl>
                                          <p:spTgt spid="40"/>
                                        </p:tgtEl>
                                      </p:cBhvr>
                                      <p:to x="100000" y="80000"/>
                                    </p:animScale>
                                    <p:animScale>
                                      <p:cBhvr>
                                        <p:cTn id="164" dur="166" decel="50000">
                                          <p:stCondLst>
                                            <p:cond delay="1338"/>
                                          </p:stCondLst>
                                        </p:cTn>
                                        <p:tgtEl>
                                          <p:spTgt spid="40"/>
                                        </p:tgtEl>
                                      </p:cBhvr>
                                      <p:to x="100000" y="100000"/>
                                    </p:animScale>
                                    <p:animScale>
                                      <p:cBhvr>
                                        <p:cTn id="165" dur="26">
                                          <p:stCondLst>
                                            <p:cond delay="1642"/>
                                          </p:stCondLst>
                                        </p:cTn>
                                        <p:tgtEl>
                                          <p:spTgt spid="40"/>
                                        </p:tgtEl>
                                      </p:cBhvr>
                                      <p:to x="100000" y="90000"/>
                                    </p:animScale>
                                    <p:animScale>
                                      <p:cBhvr>
                                        <p:cTn id="166" dur="166" decel="50000">
                                          <p:stCondLst>
                                            <p:cond delay="1668"/>
                                          </p:stCondLst>
                                        </p:cTn>
                                        <p:tgtEl>
                                          <p:spTgt spid="40"/>
                                        </p:tgtEl>
                                      </p:cBhvr>
                                      <p:to x="100000" y="100000"/>
                                    </p:animScale>
                                    <p:animScale>
                                      <p:cBhvr>
                                        <p:cTn id="167" dur="26">
                                          <p:stCondLst>
                                            <p:cond delay="1808"/>
                                          </p:stCondLst>
                                        </p:cTn>
                                        <p:tgtEl>
                                          <p:spTgt spid="40"/>
                                        </p:tgtEl>
                                      </p:cBhvr>
                                      <p:to x="100000" y="95000"/>
                                    </p:animScale>
                                    <p:animScale>
                                      <p:cBhvr>
                                        <p:cTn id="168" dur="166" decel="50000">
                                          <p:stCondLst>
                                            <p:cond delay="1834"/>
                                          </p:stCondLst>
                                        </p:cTn>
                                        <p:tgtEl>
                                          <p:spTgt spid="40"/>
                                        </p:tgtEl>
                                      </p:cBhvr>
                                      <p:to x="100000" y="100000"/>
                                    </p:animScale>
                                  </p:childTnLst>
                                </p:cTn>
                              </p:par>
                            </p:childTnLst>
                          </p:cTn>
                        </p:par>
                      </p:childTnLst>
                    </p:cTn>
                  </p:par>
                  <p:par>
                    <p:cTn id="169" fill="hold">
                      <p:stCondLst>
                        <p:cond delay="indefinite"/>
                      </p:stCondLst>
                      <p:childTnLst>
                        <p:par>
                          <p:cTn id="170" fill="hold">
                            <p:stCondLst>
                              <p:cond delay="0"/>
                            </p:stCondLst>
                            <p:childTnLst>
                              <p:par>
                                <p:cTn id="171" presetID="26" presetClass="entr" presetSubtype="0" fill="hold" nodeType="clickEffect">
                                  <p:stCondLst>
                                    <p:cond delay="0"/>
                                  </p:stCondLst>
                                  <p:childTnLst>
                                    <p:set>
                                      <p:cBhvr>
                                        <p:cTn id="172" dur="1" fill="hold">
                                          <p:stCondLst>
                                            <p:cond delay="0"/>
                                          </p:stCondLst>
                                        </p:cTn>
                                        <p:tgtEl>
                                          <p:spTgt spid="43"/>
                                        </p:tgtEl>
                                        <p:attrNameLst>
                                          <p:attrName>style.visibility</p:attrName>
                                        </p:attrNameLst>
                                      </p:cBhvr>
                                      <p:to>
                                        <p:strVal val="visible"/>
                                      </p:to>
                                    </p:set>
                                    <p:animEffect transition="in" filter="wipe(down)">
                                      <p:cBhvr>
                                        <p:cTn id="173" dur="580">
                                          <p:stCondLst>
                                            <p:cond delay="0"/>
                                          </p:stCondLst>
                                        </p:cTn>
                                        <p:tgtEl>
                                          <p:spTgt spid="43"/>
                                        </p:tgtEl>
                                      </p:cBhvr>
                                    </p:animEffect>
                                    <p:anim calcmode="lin" valueType="num">
                                      <p:cBhvr>
                                        <p:cTn id="174"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175"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176"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177"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178"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179" dur="26">
                                          <p:stCondLst>
                                            <p:cond delay="650"/>
                                          </p:stCondLst>
                                        </p:cTn>
                                        <p:tgtEl>
                                          <p:spTgt spid="43"/>
                                        </p:tgtEl>
                                      </p:cBhvr>
                                      <p:to x="100000" y="60000"/>
                                    </p:animScale>
                                    <p:animScale>
                                      <p:cBhvr>
                                        <p:cTn id="180" dur="166" decel="50000">
                                          <p:stCondLst>
                                            <p:cond delay="676"/>
                                          </p:stCondLst>
                                        </p:cTn>
                                        <p:tgtEl>
                                          <p:spTgt spid="43"/>
                                        </p:tgtEl>
                                      </p:cBhvr>
                                      <p:to x="100000" y="100000"/>
                                    </p:animScale>
                                    <p:animScale>
                                      <p:cBhvr>
                                        <p:cTn id="181" dur="26">
                                          <p:stCondLst>
                                            <p:cond delay="1312"/>
                                          </p:stCondLst>
                                        </p:cTn>
                                        <p:tgtEl>
                                          <p:spTgt spid="43"/>
                                        </p:tgtEl>
                                      </p:cBhvr>
                                      <p:to x="100000" y="80000"/>
                                    </p:animScale>
                                    <p:animScale>
                                      <p:cBhvr>
                                        <p:cTn id="182" dur="166" decel="50000">
                                          <p:stCondLst>
                                            <p:cond delay="1338"/>
                                          </p:stCondLst>
                                        </p:cTn>
                                        <p:tgtEl>
                                          <p:spTgt spid="43"/>
                                        </p:tgtEl>
                                      </p:cBhvr>
                                      <p:to x="100000" y="100000"/>
                                    </p:animScale>
                                    <p:animScale>
                                      <p:cBhvr>
                                        <p:cTn id="183" dur="26">
                                          <p:stCondLst>
                                            <p:cond delay="1642"/>
                                          </p:stCondLst>
                                        </p:cTn>
                                        <p:tgtEl>
                                          <p:spTgt spid="43"/>
                                        </p:tgtEl>
                                      </p:cBhvr>
                                      <p:to x="100000" y="90000"/>
                                    </p:animScale>
                                    <p:animScale>
                                      <p:cBhvr>
                                        <p:cTn id="184" dur="166" decel="50000">
                                          <p:stCondLst>
                                            <p:cond delay="1668"/>
                                          </p:stCondLst>
                                        </p:cTn>
                                        <p:tgtEl>
                                          <p:spTgt spid="43"/>
                                        </p:tgtEl>
                                      </p:cBhvr>
                                      <p:to x="100000" y="100000"/>
                                    </p:animScale>
                                    <p:animScale>
                                      <p:cBhvr>
                                        <p:cTn id="185" dur="26">
                                          <p:stCondLst>
                                            <p:cond delay="1808"/>
                                          </p:stCondLst>
                                        </p:cTn>
                                        <p:tgtEl>
                                          <p:spTgt spid="43"/>
                                        </p:tgtEl>
                                      </p:cBhvr>
                                      <p:to x="100000" y="95000"/>
                                    </p:animScale>
                                    <p:animScale>
                                      <p:cBhvr>
                                        <p:cTn id="186" dur="166" decel="50000">
                                          <p:stCondLst>
                                            <p:cond delay="1834"/>
                                          </p:stCondLst>
                                        </p:cTn>
                                        <p:tgtEl>
                                          <p:spTgt spid="43"/>
                                        </p:tgtEl>
                                      </p:cBhvr>
                                      <p:to x="100000" y="100000"/>
                                    </p:animScale>
                                  </p:childTnLst>
                                </p:cTn>
                              </p:par>
                              <p:par>
                                <p:cTn id="187" presetID="26" presetClass="entr" presetSubtype="0" fill="hold" grpId="1" nodeType="withEffect">
                                  <p:stCondLst>
                                    <p:cond delay="0"/>
                                  </p:stCondLst>
                                  <p:childTnLst>
                                    <p:set>
                                      <p:cBhvr>
                                        <p:cTn id="188" dur="1" fill="hold">
                                          <p:stCondLst>
                                            <p:cond delay="0"/>
                                          </p:stCondLst>
                                        </p:cTn>
                                        <p:tgtEl>
                                          <p:spTgt spid="44"/>
                                        </p:tgtEl>
                                        <p:attrNameLst>
                                          <p:attrName>style.visibility</p:attrName>
                                        </p:attrNameLst>
                                      </p:cBhvr>
                                      <p:to>
                                        <p:strVal val="visible"/>
                                      </p:to>
                                    </p:set>
                                    <p:animEffect transition="in" filter="wipe(down)">
                                      <p:cBhvr>
                                        <p:cTn id="189" dur="580">
                                          <p:stCondLst>
                                            <p:cond delay="0"/>
                                          </p:stCondLst>
                                        </p:cTn>
                                        <p:tgtEl>
                                          <p:spTgt spid="44"/>
                                        </p:tgtEl>
                                      </p:cBhvr>
                                    </p:animEffect>
                                    <p:anim calcmode="lin" valueType="num">
                                      <p:cBhvr>
                                        <p:cTn id="19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9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9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9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9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95" dur="26">
                                          <p:stCondLst>
                                            <p:cond delay="650"/>
                                          </p:stCondLst>
                                        </p:cTn>
                                        <p:tgtEl>
                                          <p:spTgt spid="44"/>
                                        </p:tgtEl>
                                      </p:cBhvr>
                                      <p:to x="100000" y="60000"/>
                                    </p:animScale>
                                    <p:animScale>
                                      <p:cBhvr>
                                        <p:cTn id="196" dur="166" decel="50000">
                                          <p:stCondLst>
                                            <p:cond delay="676"/>
                                          </p:stCondLst>
                                        </p:cTn>
                                        <p:tgtEl>
                                          <p:spTgt spid="44"/>
                                        </p:tgtEl>
                                      </p:cBhvr>
                                      <p:to x="100000" y="100000"/>
                                    </p:animScale>
                                    <p:animScale>
                                      <p:cBhvr>
                                        <p:cTn id="197" dur="26">
                                          <p:stCondLst>
                                            <p:cond delay="1312"/>
                                          </p:stCondLst>
                                        </p:cTn>
                                        <p:tgtEl>
                                          <p:spTgt spid="44"/>
                                        </p:tgtEl>
                                      </p:cBhvr>
                                      <p:to x="100000" y="80000"/>
                                    </p:animScale>
                                    <p:animScale>
                                      <p:cBhvr>
                                        <p:cTn id="198" dur="166" decel="50000">
                                          <p:stCondLst>
                                            <p:cond delay="1338"/>
                                          </p:stCondLst>
                                        </p:cTn>
                                        <p:tgtEl>
                                          <p:spTgt spid="44"/>
                                        </p:tgtEl>
                                      </p:cBhvr>
                                      <p:to x="100000" y="100000"/>
                                    </p:animScale>
                                    <p:animScale>
                                      <p:cBhvr>
                                        <p:cTn id="199" dur="26">
                                          <p:stCondLst>
                                            <p:cond delay="1642"/>
                                          </p:stCondLst>
                                        </p:cTn>
                                        <p:tgtEl>
                                          <p:spTgt spid="44"/>
                                        </p:tgtEl>
                                      </p:cBhvr>
                                      <p:to x="100000" y="90000"/>
                                    </p:animScale>
                                    <p:animScale>
                                      <p:cBhvr>
                                        <p:cTn id="200" dur="166" decel="50000">
                                          <p:stCondLst>
                                            <p:cond delay="1668"/>
                                          </p:stCondLst>
                                        </p:cTn>
                                        <p:tgtEl>
                                          <p:spTgt spid="44"/>
                                        </p:tgtEl>
                                      </p:cBhvr>
                                      <p:to x="100000" y="100000"/>
                                    </p:animScale>
                                    <p:animScale>
                                      <p:cBhvr>
                                        <p:cTn id="201" dur="26">
                                          <p:stCondLst>
                                            <p:cond delay="1808"/>
                                          </p:stCondLst>
                                        </p:cTn>
                                        <p:tgtEl>
                                          <p:spTgt spid="44"/>
                                        </p:tgtEl>
                                      </p:cBhvr>
                                      <p:to x="100000" y="95000"/>
                                    </p:animScale>
                                    <p:animScale>
                                      <p:cBhvr>
                                        <p:cTn id="202" dur="166" decel="50000">
                                          <p:stCondLst>
                                            <p:cond delay="1834"/>
                                          </p:stCondLst>
                                        </p:cTn>
                                        <p:tgtEl>
                                          <p:spTgt spid="44"/>
                                        </p:tgtEl>
                                      </p:cBhvr>
                                      <p:to x="100000" y="100000"/>
                                    </p:animScale>
                                  </p:childTnLst>
                                </p:cTn>
                              </p:par>
                              <p:par>
                                <p:cTn id="203" presetID="26" presetClass="entr" presetSubtype="0" fill="hold" nodeType="withEffect">
                                  <p:stCondLst>
                                    <p:cond delay="0"/>
                                  </p:stCondLst>
                                  <p:childTnLst>
                                    <p:set>
                                      <p:cBhvr>
                                        <p:cTn id="204" dur="1" fill="hold">
                                          <p:stCondLst>
                                            <p:cond delay="0"/>
                                          </p:stCondLst>
                                        </p:cTn>
                                        <p:tgtEl>
                                          <p:spTgt spid="7182"/>
                                        </p:tgtEl>
                                        <p:attrNameLst>
                                          <p:attrName>style.visibility</p:attrName>
                                        </p:attrNameLst>
                                      </p:cBhvr>
                                      <p:to>
                                        <p:strVal val="visible"/>
                                      </p:to>
                                    </p:set>
                                    <p:animEffect transition="in" filter="wipe(down)">
                                      <p:cBhvr>
                                        <p:cTn id="205" dur="580">
                                          <p:stCondLst>
                                            <p:cond delay="0"/>
                                          </p:stCondLst>
                                        </p:cTn>
                                        <p:tgtEl>
                                          <p:spTgt spid="7182"/>
                                        </p:tgtEl>
                                      </p:cBhvr>
                                    </p:animEffect>
                                    <p:anim calcmode="lin" valueType="num">
                                      <p:cBhvr>
                                        <p:cTn id="206" dur="1822" tmFilter="0,0; 0.14,0.36; 0.43,0.73; 0.71,0.91; 1.0,1.0">
                                          <p:stCondLst>
                                            <p:cond delay="0"/>
                                          </p:stCondLst>
                                        </p:cTn>
                                        <p:tgtEl>
                                          <p:spTgt spid="7182"/>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7182"/>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7182"/>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7182"/>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7182"/>
                                        </p:tgtEl>
                                        <p:attrNameLst>
                                          <p:attrName>ppt_y</p:attrName>
                                        </p:attrNameLst>
                                      </p:cBhvr>
                                      <p:tavLst>
                                        <p:tav tm="0" fmla="#ppt_y-sin(pi*$)/81">
                                          <p:val>
                                            <p:fltVal val="0"/>
                                          </p:val>
                                        </p:tav>
                                        <p:tav tm="100000">
                                          <p:val>
                                            <p:fltVal val="1"/>
                                          </p:val>
                                        </p:tav>
                                      </p:tavLst>
                                    </p:anim>
                                    <p:animScale>
                                      <p:cBhvr>
                                        <p:cTn id="211" dur="26">
                                          <p:stCondLst>
                                            <p:cond delay="650"/>
                                          </p:stCondLst>
                                        </p:cTn>
                                        <p:tgtEl>
                                          <p:spTgt spid="7182"/>
                                        </p:tgtEl>
                                      </p:cBhvr>
                                      <p:to x="100000" y="60000"/>
                                    </p:animScale>
                                    <p:animScale>
                                      <p:cBhvr>
                                        <p:cTn id="212" dur="166" decel="50000">
                                          <p:stCondLst>
                                            <p:cond delay="676"/>
                                          </p:stCondLst>
                                        </p:cTn>
                                        <p:tgtEl>
                                          <p:spTgt spid="7182"/>
                                        </p:tgtEl>
                                      </p:cBhvr>
                                      <p:to x="100000" y="100000"/>
                                    </p:animScale>
                                    <p:animScale>
                                      <p:cBhvr>
                                        <p:cTn id="213" dur="26">
                                          <p:stCondLst>
                                            <p:cond delay="1312"/>
                                          </p:stCondLst>
                                        </p:cTn>
                                        <p:tgtEl>
                                          <p:spTgt spid="7182"/>
                                        </p:tgtEl>
                                      </p:cBhvr>
                                      <p:to x="100000" y="80000"/>
                                    </p:animScale>
                                    <p:animScale>
                                      <p:cBhvr>
                                        <p:cTn id="214" dur="166" decel="50000">
                                          <p:stCondLst>
                                            <p:cond delay="1338"/>
                                          </p:stCondLst>
                                        </p:cTn>
                                        <p:tgtEl>
                                          <p:spTgt spid="7182"/>
                                        </p:tgtEl>
                                      </p:cBhvr>
                                      <p:to x="100000" y="100000"/>
                                    </p:animScale>
                                    <p:animScale>
                                      <p:cBhvr>
                                        <p:cTn id="215" dur="26">
                                          <p:stCondLst>
                                            <p:cond delay="1642"/>
                                          </p:stCondLst>
                                        </p:cTn>
                                        <p:tgtEl>
                                          <p:spTgt spid="7182"/>
                                        </p:tgtEl>
                                      </p:cBhvr>
                                      <p:to x="100000" y="90000"/>
                                    </p:animScale>
                                    <p:animScale>
                                      <p:cBhvr>
                                        <p:cTn id="216" dur="166" decel="50000">
                                          <p:stCondLst>
                                            <p:cond delay="1668"/>
                                          </p:stCondLst>
                                        </p:cTn>
                                        <p:tgtEl>
                                          <p:spTgt spid="7182"/>
                                        </p:tgtEl>
                                      </p:cBhvr>
                                      <p:to x="100000" y="100000"/>
                                    </p:animScale>
                                    <p:animScale>
                                      <p:cBhvr>
                                        <p:cTn id="217" dur="26">
                                          <p:stCondLst>
                                            <p:cond delay="1808"/>
                                          </p:stCondLst>
                                        </p:cTn>
                                        <p:tgtEl>
                                          <p:spTgt spid="7182"/>
                                        </p:tgtEl>
                                      </p:cBhvr>
                                      <p:to x="100000" y="95000"/>
                                    </p:animScale>
                                    <p:animScale>
                                      <p:cBhvr>
                                        <p:cTn id="218" dur="166" decel="50000">
                                          <p:stCondLst>
                                            <p:cond delay="1834"/>
                                          </p:stCondLst>
                                        </p:cTn>
                                        <p:tgtEl>
                                          <p:spTgt spid="718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173" grpId="0" animBg="1"/>
      <p:bldP spid="7173" grpId="1" animBg="1"/>
      <p:bldP spid="36" grpId="0" animBg="1"/>
      <p:bldP spid="36" grpId="1" animBg="1"/>
      <p:bldP spid="40" grpId="0" animBg="1"/>
      <p:bldP spid="40" grpId="1" animBg="1"/>
      <p:bldP spid="44" grpId="0" animBg="1"/>
      <p:bldP spid="4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E7C73A4-796D-994F-9362-C7FA7877F8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82657" y="0"/>
            <a:ext cx="7556500" cy="4241800"/>
          </a:xfrm>
          <a:prstGeom prst="rect">
            <a:avLst/>
          </a:prstGeom>
        </p:spPr>
      </p:pic>
      <p:sp>
        <p:nvSpPr>
          <p:cNvPr id="16" name="TextBox 15">
            <a:extLst>
              <a:ext uri="{FF2B5EF4-FFF2-40B4-BE49-F238E27FC236}">
                <a16:creationId xmlns:a16="http://schemas.microsoft.com/office/drawing/2014/main" id="{5D978843-FFF4-4E0D-A4B7-49C55FF85D27}"/>
              </a:ext>
            </a:extLst>
          </p:cNvPr>
          <p:cNvSpPr txBox="1"/>
          <p:nvPr/>
        </p:nvSpPr>
        <p:spPr>
          <a:xfrm>
            <a:off x="2352532" y="1307452"/>
            <a:ext cx="701675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Giải</a:t>
            </a:r>
            <a:r>
              <a:rPr kumimoji="0" lang="en-US" sz="8000" b="1" i="0" u="none" strike="noStrike" kern="1200" cap="none" spc="0" normalizeH="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 </a:t>
            </a:r>
            <a:r>
              <a:rPr kumimoji="0" lang="en-US" sz="8000" b="1" i="0" u="none" strike="noStrike" kern="1200" cap="none" spc="0" normalizeH="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nghĩa</a:t>
            </a:r>
            <a:r>
              <a:rPr kumimoji="0" lang="en-US" sz="8000" b="1" i="0" u="none" strike="noStrike" kern="1200" cap="none" spc="0" normalizeH="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 </a:t>
            </a:r>
            <a:r>
              <a:rPr kumimoji="0" lang="en-US" sz="8000" b="1" i="0" u="none" strike="noStrike" kern="1200" cap="none" spc="0" normalizeH="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từ</a:t>
            </a:r>
            <a:endParaRPr kumimoji="0" lang="en-US" sz="88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endParaRPr>
          </a:p>
        </p:txBody>
      </p:sp>
    </p:spTree>
    <p:extLst>
      <p:ext uri="{BB962C8B-B14F-4D97-AF65-F5344CB8AC3E}">
        <p14:creationId xmlns:p14="http://schemas.microsoft.com/office/powerpoint/2010/main" val="109293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18" presetClass="emph" presetSubtype="0" repeatCount="indefinite" fill="hold" nodeType="withEffect">
                                  <p:stCondLst>
                                    <p:cond delay="0"/>
                                  </p:stCondLst>
                                  <p:iterate type="lt">
                                    <p:tmPct val="4000"/>
                                  </p:iterate>
                                  <p:childTnLst>
                                    <p:set>
                                      <p:cBhvr override="childStyle">
                                        <p:cTn id="9" dur="500" fill="hold"/>
                                        <p:tgtEl>
                                          <p:spTgt spid="16">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CEDCD6-7DEE-482E-A2AF-DFF9CF3DF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20366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A2FE6D-105C-40AE-9A76-69369E0BB7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925962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Text Box 4"/>
</p:tagLst>
</file>

<file path=ppt/tags/tag2.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3.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4.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5.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6.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7.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8.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9.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heme/theme1.xml><?xml version="1.0" encoding="utf-8"?>
<a:theme xmlns:a="http://schemas.openxmlformats.org/drawingml/2006/main" name="https://www.freeppt7.com">
  <a:themeElements>
    <a:clrScheme name="自定义 1">
      <a:dk1>
        <a:sysClr val="windowText" lastClr="000000"/>
      </a:dk1>
      <a:lt1>
        <a:sysClr val="window" lastClr="FFFFFF"/>
      </a:lt1>
      <a:dk2>
        <a:srgbClr val="44546A"/>
      </a:dk2>
      <a:lt2>
        <a:srgbClr val="E7E6E6"/>
      </a:lt2>
      <a:accent1>
        <a:srgbClr val="2D5419"/>
      </a:accent1>
      <a:accent2>
        <a:srgbClr val="2D5419"/>
      </a:accent2>
      <a:accent3>
        <a:srgbClr val="2D5419"/>
      </a:accent3>
      <a:accent4>
        <a:srgbClr val="2D5419"/>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1351</Words>
  <Application>Microsoft Office PowerPoint</Application>
  <PresentationFormat>Màn hình rộng</PresentationFormat>
  <Paragraphs>96</Paragraphs>
  <Slides>20</Slides>
  <Notes>15</Notes>
  <HiddenSlides>0</HiddenSlides>
  <MMClips>1</MMClips>
  <ScaleCrop>false</ScaleCrop>
  <HeadingPairs>
    <vt:vector size="6" baseType="variant">
      <vt:variant>
        <vt:lpstr>Phông được Dùng</vt:lpstr>
      </vt:variant>
      <vt:variant>
        <vt:i4>11</vt:i4>
      </vt:variant>
      <vt:variant>
        <vt:lpstr>Chủ đề</vt:lpstr>
      </vt:variant>
      <vt:variant>
        <vt:i4>8</vt:i4>
      </vt:variant>
      <vt:variant>
        <vt:lpstr>Tiêu đề Bản chiếu</vt:lpstr>
      </vt:variant>
      <vt:variant>
        <vt:i4>20</vt:i4>
      </vt:variant>
    </vt:vector>
  </HeadingPairs>
  <TitlesOfParts>
    <vt:vector size="39" baseType="lpstr">
      <vt:lpstr>DengXian</vt:lpstr>
      <vt:lpstr>DengXian</vt:lpstr>
      <vt:lpstr>等线 Light</vt:lpstr>
      <vt:lpstr>Arial</vt:lpstr>
      <vt:lpstr>Arial-Rounded</vt:lpstr>
      <vt:lpstr>Calibri</vt:lpstr>
      <vt:lpstr>Calibri Light</vt:lpstr>
      <vt:lpstr>Kalam</vt:lpstr>
      <vt:lpstr>Montserrat</vt:lpstr>
      <vt:lpstr>Times New Roman</vt:lpstr>
      <vt:lpstr>UTM Avo</vt:lpstr>
      <vt:lpstr>https://www.freeppt7.com</vt:lpstr>
      <vt:lpstr>Doodle Sketchbook by Slidesgo</vt:lpstr>
      <vt:lpstr>3_Office 主题</vt:lpstr>
      <vt:lpstr>Office 主题</vt:lpstr>
      <vt:lpstr>1_Office 主题</vt:lpstr>
      <vt:lpstr>2_Office 主题</vt:lpstr>
      <vt:lpstr>4_Office 主题</vt:lpstr>
      <vt:lpstr>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Windows 10</cp:lastModifiedBy>
  <cp:revision>21</cp:revision>
  <dcterms:created xsi:type="dcterms:W3CDTF">2021-07-24T08:20:40Z</dcterms:created>
  <dcterms:modified xsi:type="dcterms:W3CDTF">2023-07-19T07:31:09Z</dcterms:modified>
</cp:coreProperties>
</file>