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6" r:id="rId3"/>
    <p:sldId id="275" r:id="rId4"/>
    <p:sldId id="256" r:id="rId5"/>
    <p:sldId id="258" r:id="rId6"/>
    <p:sldId id="268" r:id="rId7"/>
    <p:sldId id="269" r:id="rId8"/>
    <p:sldId id="265" r:id="rId9"/>
    <p:sldId id="270" r:id="rId10"/>
    <p:sldId id="272" r:id="rId11"/>
    <p:sldId id="271" r:id="rId12"/>
    <p:sldId id="273" r:id="rId13"/>
    <p:sldId id="274" r:id="rId14"/>
    <p:sldId id="266" r:id="rId15"/>
    <p:sldId id="267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274D81-BE9C-4C9D-8371-8BC208C7A87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72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6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6.png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4" r="18009" b="12061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24471" r="36749" b="16549"/>
          <a:stretch/>
        </p:blipFill>
        <p:spPr bwMode="auto">
          <a:xfrm>
            <a:off x="2859110" y="183523"/>
            <a:ext cx="9146535" cy="649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7936" y="555368"/>
            <a:ext cx="7225048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HP001 4 hàng" pitchFamily="34" charset="0"/>
              </a:rPr>
              <a:t>20 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– 9 - 2021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1899" y="1196021"/>
            <a:ext cx="4606787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HP001 4 hàng" pitchFamily="34" charset="0"/>
              </a:rPr>
              <a:t>  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itchFamily="34" charset="0"/>
              </a:rPr>
              <a:t>Đạo</a:t>
            </a:r>
            <a:r>
              <a:rPr lang="en-US" sz="28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itchFamily="34" charset="0"/>
              </a:rPr>
              <a:t>đức</a:t>
            </a:r>
            <a:endParaRPr lang="en-US" sz="2800" b="1" dirty="0">
              <a:solidFill>
                <a:srgbClr val="002060"/>
              </a:solidFill>
              <a:latin typeface="HP001 4 hàng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3113" y="1830755"/>
            <a:ext cx="9146535" cy="5386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900" b="1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29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HP001 4 hàng" pitchFamily="34" charset="0"/>
              </a:rPr>
              <a:t>yêu</a:t>
            </a:r>
            <a:r>
              <a:rPr lang="en-US" sz="29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HP001 4 hàng" pitchFamily="34" charset="0"/>
              </a:rPr>
              <a:t>quê</a:t>
            </a:r>
            <a:r>
              <a:rPr lang="en-US" sz="29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HP001 4 hàng" pitchFamily="34" charset="0"/>
              </a:rPr>
              <a:t>hương</a:t>
            </a:r>
            <a:endParaRPr lang="en-US" sz="29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077" name="TextBox 3076"/>
          <p:cNvSpPr txBox="1"/>
          <p:nvPr/>
        </p:nvSpPr>
        <p:spPr>
          <a:xfrm>
            <a:off x="4507607" y="5756857"/>
            <a:ext cx="2486888" cy="3795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  <a:endParaRPr lang="en-US" sz="26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488</Words>
  <Application>Microsoft Office PowerPoint</Application>
  <PresentationFormat>Custom</PresentationFormat>
  <Paragraphs>75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27</cp:revision>
  <dcterms:created xsi:type="dcterms:W3CDTF">2021-06-11T02:39:36Z</dcterms:created>
  <dcterms:modified xsi:type="dcterms:W3CDTF">2021-09-19T16:03:39Z</dcterms:modified>
</cp:coreProperties>
</file>