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  <p:sldMasterId id="2147483709" r:id="rId4"/>
    <p:sldMasterId id="2147483715" r:id="rId5"/>
    <p:sldMasterId id="2147483733" r:id="rId6"/>
  </p:sldMasterIdLst>
  <p:notesMasterIdLst>
    <p:notesMasterId r:id="rId19"/>
  </p:notesMasterIdLst>
  <p:sldIdLst>
    <p:sldId id="2908" r:id="rId7"/>
    <p:sldId id="256" r:id="rId8"/>
    <p:sldId id="2925" r:id="rId9"/>
    <p:sldId id="258" r:id="rId10"/>
    <p:sldId id="259" r:id="rId11"/>
    <p:sldId id="260" r:id="rId12"/>
    <p:sldId id="257" r:id="rId13"/>
    <p:sldId id="522" r:id="rId14"/>
    <p:sldId id="2910" r:id="rId15"/>
    <p:sldId id="2920" r:id="rId16"/>
    <p:sldId id="267" r:id="rId17"/>
    <p:sldId id="292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445FC-CCEC-4B34-9E55-AB4CC1B8C6A5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35633-93AF-48FF-A8B3-D4462DDD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89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1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7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9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813660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778809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004493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367508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52876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34893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18678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1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078955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253083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765170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182506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46234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44205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08219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540477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984770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2762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3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64421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80563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2218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77092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553001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9117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06036873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518132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2369151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5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60923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9/8/2022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09704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9/8/2022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13941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90880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3039047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5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02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146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86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6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872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360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365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591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687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25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3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1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2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127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40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9192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997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39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06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7C98-5284-4BB1-92D3-069DDE07044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8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6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18" Type="http://schemas.microsoft.com/office/2007/relationships/hdphoto" Target="../media/hdphoto4.wdp"/><Relationship Id="rId3" Type="http://schemas.openxmlformats.org/officeDocument/2006/relationships/audio" Target="NULL" TargetMode="External"/><Relationship Id="rId21" Type="http://schemas.openxmlformats.org/officeDocument/2006/relationships/image" Target="../media/image23.png"/><Relationship Id="rId7" Type="http://schemas.openxmlformats.org/officeDocument/2006/relationships/slide" Target="slide6.xml"/><Relationship Id="rId12" Type="http://schemas.microsoft.com/office/2007/relationships/hdphoto" Target="../media/hdphoto2.wdp"/><Relationship Id="rId17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20" Type="http://schemas.microsoft.com/office/2007/relationships/hdphoto" Target="../media/hdphoto5.wdp"/><Relationship Id="rId1" Type="http://schemas.microsoft.com/office/2007/relationships/media" Target="../media/media1.mp3"/><Relationship Id="rId6" Type="http://schemas.openxmlformats.org/officeDocument/2006/relationships/image" Target="../media/image16.jp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45.xml"/><Relationship Id="rId15" Type="http://schemas.openxmlformats.org/officeDocument/2006/relationships/slide" Target="slide5.xml"/><Relationship Id="rId10" Type="http://schemas.openxmlformats.org/officeDocument/2006/relationships/slide" Target="slide4.xml"/><Relationship Id="rId19" Type="http://schemas.openxmlformats.org/officeDocument/2006/relationships/image" Target="../media/image22.png"/><Relationship Id="rId4" Type="http://schemas.microsoft.com/office/2007/relationships/media" Target="../media/media2.mp3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19366" y="1072515"/>
            <a:ext cx="7145337" cy="574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28133" y="2857245"/>
            <a:ext cx="510040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759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những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điều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chia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sẻ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/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chuyện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49" y="3420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Khổ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96028" y="2000250"/>
            <a:ext cx="8043322" cy="21145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Quả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trứng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kì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diệu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21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704" b="90000" l="51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49333" r="11119" b="16667"/>
          <a:stretch/>
        </p:blipFill>
        <p:spPr>
          <a:xfrm>
            <a:off x="9620250" y="3124231"/>
            <a:ext cx="1904975" cy="2331690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815" b="47963" l="73800" r="93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4" y="3440062"/>
            <a:ext cx="1578523" cy="1958168"/>
          </a:xfrm>
          <a:prstGeom prst="rect">
            <a:avLst/>
          </a:prstGeom>
        </p:spPr>
      </p:pic>
      <p:pic>
        <p:nvPicPr>
          <p:cNvPr id="1026" name="Picture 2" descr="Cute baduck cartoon Royalty Free Vector Image - VectorSto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8" b="93241" l="0" r="100000">
                        <a14:backgroundMark x1="17946" y1="3241" x2="10270" y2="35463"/>
                        <a14:backgroundMark x1="5514" y1="2130" x2="13838" y2="52963"/>
                        <a14:backgroundMark x1="21514" y1="40093" x2="24108" y2="52963"/>
                        <a14:backgroundMark x1="22486" y1="64907" x2="22486" y2="64907"/>
                        <a14:backgroundMark x1="54595" y1="1204" x2="24108" y2="8241"/>
                        <a14:backgroundMark x1="70162" y1="2778" x2="91784" y2="14722"/>
                        <a14:backgroundMark x1="86919" y1="19815" x2="85730" y2="31296"/>
                        <a14:backgroundMark x1="96865" y1="35741" x2="96108" y2="56389"/>
                        <a14:backgroundMark x1="91243" y1="59907" x2="86919" y2="61481"/>
                        <a14:backgroundMark x1="82595" y1="63796" x2="74270" y2="74537"/>
                        <a14:backgroundMark x1="98378" y1="82778" x2="87676" y2="90926"/>
                        <a14:backgroundMark x1="63784" y1="90185" x2="20757" y2="91574"/>
                        <a14:backgroundMark x1="1189" y1="84815" x2="6486" y2="90185"/>
                        <a14:backgroundMark x1="22595" y1="76667" x2="21946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83" y="2787977"/>
            <a:ext cx="2329107" cy="271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9722435" y="2787977"/>
            <a:ext cx="1938921" cy="2772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0" t="7311" r="23840" b="14022"/>
          <a:stretch/>
        </p:blipFill>
        <p:spPr>
          <a:xfrm>
            <a:off x="4084331" y="1170377"/>
            <a:ext cx="1588232" cy="2579054"/>
          </a:xfrm>
          <a:prstGeom prst="rect">
            <a:avLst/>
          </a:prstGeom>
        </p:spPr>
      </p:pic>
      <p:pic>
        <p:nvPicPr>
          <p:cNvPr id="9" name="Tieng-vit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487400" y="-1905000"/>
            <a:ext cx="876300" cy="876300"/>
          </a:xfrm>
          <a:prstGeom prst="rect">
            <a:avLst/>
          </a:prstGeom>
        </p:spPr>
      </p:pic>
      <p:pic>
        <p:nvPicPr>
          <p:cNvPr id="10" name="Tieng-ga-con-keu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9356.375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487400" y="-371564"/>
            <a:ext cx="1028700" cy="10287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7524" y="56836"/>
            <a:ext cx="4172041" cy="2486469"/>
            <a:chOff x="269924" y="56836"/>
            <a:chExt cx="4172041" cy="2486469"/>
          </a:xfrm>
        </p:grpSpPr>
        <p:sp>
          <p:nvSpPr>
            <p:cNvPr id="13" name="Cloud 12"/>
            <p:cNvSpPr/>
            <p:nvPr/>
          </p:nvSpPr>
          <p:spPr>
            <a:xfrm>
              <a:off x="269924" y="56836"/>
              <a:ext cx="4172041" cy="2486469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3439" y="558147"/>
              <a:ext cx="368500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Xin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chào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tất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cả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!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13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63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8320" y="310896"/>
            <a:ext cx="9595104" cy="2715768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Con gì mào đỏ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Gáy ò ó o…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Từ sáng tinh mơ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8048" y="3164205"/>
            <a:ext cx="8671560" cy="264604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 Con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gà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trống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16352" y="173736"/>
            <a:ext cx="7324344" cy="2478024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Hoa gì nho nhỏ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Cánh màu hồng tươi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Hề thấy hoa cười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Đúng là Tết đến?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6352" y="3368040"/>
            <a:ext cx="7513320" cy="283464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Hoa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đào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30136" y="172670"/>
            <a:ext cx="8966447" cy="252614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Cái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gì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nằm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ở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trong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nhà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Nhìn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lên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mặt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nó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biết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ngay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giờ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nào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-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Là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cái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gì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91966" y="3371738"/>
            <a:ext cx="7513320" cy="252614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Cái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đồng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hồ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6)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112885" y="1118586"/>
            <a:ext cx="8318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Tìm đọc các bài viết về những hoạt động của thiếu nhi.</a:t>
            </a:r>
            <a:endParaRPr lang="en-US" sz="4800" dirty="0" err="1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EDA8F6-9FE5-4695-A556-E0E789F70B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45" y="2760539"/>
            <a:ext cx="38671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431455" y="1688582"/>
            <a:ext cx="73330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Nội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dung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viết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nói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</a:p>
          <a:p>
            <a:pPr marR="0" lvl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về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điều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gì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24C2D6F1-1303-480F-9117-7C88852F458E}"/>
              </a:ext>
            </a:extLst>
          </p:cNvPr>
          <p:cNvSpPr txBox="1"/>
          <p:nvPr/>
        </p:nvSpPr>
        <p:spPr>
          <a:xfrm>
            <a:off x="1859546" y="3236935"/>
            <a:ext cx="84401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viết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thích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182</Words>
  <Application>Microsoft Office PowerPoint</Application>
  <PresentationFormat>Màn hình rộng</PresentationFormat>
  <Paragraphs>41</Paragraphs>
  <Slides>12</Slides>
  <Notes>7</Notes>
  <HiddenSlides>0</HiddenSlides>
  <MMClips>5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12</vt:i4>
      </vt:variant>
    </vt:vector>
  </HeadingPairs>
  <TitlesOfParts>
    <vt:vector size="31" baseType="lpstr">
      <vt:lpstr>等线</vt:lpstr>
      <vt:lpstr>等线 Light</vt:lpstr>
      <vt:lpstr>微软雅黑</vt:lpstr>
      <vt:lpstr>.VnAvant</vt:lpstr>
      <vt:lpstr>Arial</vt:lpstr>
      <vt:lpstr>Arial-Rounded</vt:lpstr>
      <vt:lpstr>Averta Std CY Bold</vt:lpstr>
      <vt:lpstr>Calibri</vt:lpstr>
      <vt:lpstr>Calibri Light</vt:lpstr>
      <vt:lpstr>Coiny</vt:lpstr>
      <vt:lpstr>Quicksand Medium</vt:lpstr>
      <vt:lpstr>SVN-Fiolex Girls</vt:lpstr>
      <vt:lpstr>Times New Roman</vt:lpstr>
      <vt:lpstr>https://www.freeppt7.com</vt:lpstr>
      <vt:lpstr>千图网拥有20W+精美PPT模板 更多PPT模板下载至：www.58pic.com/office/ppt​​</vt:lpstr>
      <vt:lpstr>6_Office Theme</vt:lpstr>
      <vt:lpstr>Hoạt động</vt:lpstr>
      <vt:lpstr>Office 主题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trangnguyencdsphn@gmail.com</cp:lastModifiedBy>
  <cp:revision>4</cp:revision>
  <dcterms:created xsi:type="dcterms:W3CDTF">2021-07-24T09:41:32Z</dcterms:created>
  <dcterms:modified xsi:type="dcterms:W3CDTF">2022-09-08T14:58:48Z</dcterms:modified>
</cp:coreProperties>
</file>