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79" r:id="rId3"/>
    <p:sldMasterId id="2147483691" r:id="rId4"/>
    <p:sldMasterId id="2147483703" r:id="rId5"/>
  </p:sldMasterIdLst>
  <p:notesMasterIdLst>
    <p:notesMasterId r:id="rId19"/>
  </p:notesMasterIdLst>
  <p:sldIdLst>
    <p:sldId id="2721" r:id="rId6"/>
    <p:sldId id="266" r:id="rId7"/>
    <p:sldId id="256" r:id="rId8"/>
    <p:sldId id="262" r:id="rId9"/>
    <p:sldId id="259" r:id="rId10"/>
    <p:sldId id="518" r:id="rId11"/>
    <p:sldId id="2725" r:id="rId12"/>
    <p:sldId id="2659" r:id="rId13"/>
    <p:sldId id="2731" r:id="rId14"/>
    <p:sldId id="2722" r:id="rId15"/>
    <p:sldId id="2724" r:id="rId16"/>
    <p:sldId id="2660" r:id="rId17"/>
    <p:sldId id="2741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Verdana" pitchFamily="34" charset="0"/>
      <p:regular r:id="rId24"/>
      <p:bold r:id="rId25"/>
      <p:italic r:id="rId26"/>
      <p:boldItalic r:id="rId27"/>
    </p:embeddedFont>
    <p:embeddedFont>
      <p:font typeface="Microsoft YaHei" pitchFamily="34" charset="-122"/>
      <p:regular r:id="rId28"/>
      <p:bold r:id="rId29"/>
    </p:embeddedFont>
    <p:embeddedFont>
      <p:font typeface="Franklin Gothic Book" pitchFamily="34" charset="0"/>
      <p:regular r:id="rId30"/>
      <p:italic r:id="rId31"/>
    </p:embeddedFont>
    <p:embeddedFont>
      <p:font typeface="宋体" pitchFamily="2" charset="-122"/>
      <p:regular r:id="rId32"/>
    </p:embeddedFont>
    <p:embeddedFont>
      <p:font typeface="黑体" pitchFamily="49" charset="-122"/>
      <p:regular r:id="rId33"/>
    </p:embeddedFont>
    <p:embeddedFont>
      <p:font typeface="Wingdings 2" pitchFamily="18" charset="2"/>
      <p:regular r:id="rId34"/>
    </p:embeddedFont>
    <p:embeddedFont>
      <p:font typeface="Franklin Gothic Medium" pitchFamily="34" charset="0"/>
      <p:regular r:id="rId35"/>
      <p:italic r:id="rId36"/>
    </p:embeddedFont>
    <p:embeddedFont>
      <p:font typeface="Calibri Light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45" d="100"/>
          <a:sy n="45" d="100"/>
        </p:scale>
        <p:origin x="-126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F2A0-AB9D-4D6C-AAC2-39A6C90E21E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62C4C-50A9-4472-96E4-2D801BC78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12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26735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16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26.xml"/><Relationship Id="rId6" Type="http://schemas.openxmlformats.org/officeDocument/2006/relationships/image" Target="NULL"/><Relationship Id="rId5" Type="http://schemas.openxmlformats.org/officeDocument/2006/relationships/image" Target="../media/image4.gif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Lop%202%20-%20K&#7871;t%20n&#7889;i%20tri%20th&#7913;c\giao%20an%20&#273;i&#7879;n%20t&#7917;%202\TO&#193;N%202\Tu&#7847;n%201%20-%20To&#225;n\Ti&#7871;t%201%20-%20To&#225;n%20-%20Tu&#7847;n%201\Happy%20and%20you%20Know%20it%20Just%20Dance%20Kids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NULL"/><Relationship Id="rId18" Type="http://schemas.openxmlformats.org/officeDocument/2006/relationships/image" Target="../media/image13.png"/><Relationship Id="rId3" Type="http://schemas.openxmlformats.org/officeDocument/2006/relationships/image" Target="NULL"/><Relationship Id="rId21" Type="http://schemas.openxmlformats.org/officeDocument/2006/relationships/image" Target="../media/image15.png"/><Relationship Id="rId7" Type="http://schemas.microsoft.com/office/2007/relationships/hdphoto" Target="NULL"/><Relationship Id="rId12" Type="http://schemas.openxmlformats.org/officeDocument/2006/relationships/image" Target="../media/image10.png"/><Relationship Id="rId17" Type="http://schemas.microsoft.com/office/2007/relationships/hdphoto" Target="NULL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video" Target="NULL" TargetMode="External"/><Relationship Id="rId11" Type="http://schemas.microsoft.com/office/2007/relationships/hdphoto" Target="NULL"/><Relationship Id="rId24" Type="http://schemas.microsoft.com/office/2007/relationships/media" Target="NULL"/><Relationship Id="rId5" Type="http://schemas.openxmlformats.org/officeDocument/2006/relationships/image" Target="../media/image7.png"/><Relationship Id="rId15" Type="http://schemas.microsoft.com/office/2007/relationships/hdphoto" Target="NULL"/><Relationship Id="rId23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microsoft.com/office/2007/relationships/hdphoto" Target="NULL"/><Relationship Id="rId4" Type="http://schemas.openxmlformats.org/officeDocument/2006/relationships/image" Target="../media/image6.png"/><Relationship Id="rId9" Type="http://schemas.microsoft.com/office/2007/relationships/hdphoto" Target="NULL"/><Relationship Id="rId14" Type="http://schemas.openxmlformats.org/officeDocument/2006/relationships/image" Target="../media/image11.png"/><Relationship Id="rId2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5.png"/><Relationship Id="rId3" Type="http://schemas.microsoft.com/office/2007/relationships/hdphoto" Target="NULL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NUL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14.png"/><Relationship Id="rId5" Type="http://schemas.openxmlformats.org/officeDocument/2006/relationships/image" Target="../media/image19.gif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microsoft.com/office/2007/relationships/hdphoto" Target="NULL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microsoft.com/office/2007/relationships/hdphoto" Target="NULL"/><Relationship Id="rId12" Type="http://schemas.openxmlformats.org/officeDocument/2006/relationships/image" Target="../media/image15.png"/><Relationship Id="rId2" Type="http://schemas.openxmlformats.org/officeDocument/2006/relationships/image" Target="NUL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image" Target="../media/image19.gif"/><Relationship Id="rId9" Type="http://schemas.microsoft.com/office/2007/relationships/hdphoto" Target="NULL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microsoft.com/office/2007/relationships/hdphoto" Target="NULL"/><Relationship Id="rId12" Type="http://schemas.openxmlformats.org/officeDocument/2006/relationships/image" Target="../media/image15.png"/><Relationship Id="rId2" Type="http://schemas.openxmlformats.org/officeDocument/2006/relationships/image" Target="NULL"/><Relationship Id="rId16" Type="http://schemas.microsoft.com/office/2007/relationships/hdphoto" Target="NUL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14.png"/><Relationship Id="rId4" Type="http://schemas.openxmlformats.org/officeDocument/2006/relationships/image" Target="../media/image19.gif"/><Relationship Id="rId9" Type="http://schemas.microsoft.com/office/2007/relationships/hdphoto" Target="NULL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bg2"/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014538" y="2230120"/>
            <a:ext cx="5302885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Giải lao</a:t>
            </a:r>
            <a:endParaRPr lang="en-US" sz="96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Happy and you Know it Just Dance Kid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98767" y="433374"/>
            <a:ext cx="6261735" cy="977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3. Hoàn thành bảng </a:t>
            </a:r>
            <a:r>
              <a:rPr lang="en-US" sz="3200"/>
              <a:t>sau </a:t>
            </a:r>
            <a:r>
              <a:rPr lang="en-US" sz="3200" smtClean="0"/>
              <a:t>(theo </a:t>
            </a:r>
            <a:r>
              <a:rPr lang="en-US" sz="3200" dirty="0"/>
              <a:t>mẫu)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735" y="1537335"/>
            <a:ext cx="8764270" cy="46704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54090" y="3836035"/>
            <a:ext cx="1075055" cy="5892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75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22975" y="4600575"/>
            <a:ext cx="1075055" cy="5892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64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45680" y="4600575"/>
            <a:ext cx="2903855" cy="5892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sáu mươi tư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32025" y="5437505"/>
            <a:ext cx="485140" cy="5067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81145" y="5437505"/>
            <a:ext cx="320675" cy="5067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45680" y="5354955"/>
            <a:ext cx="3067685" cy="5892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chín mươi mốt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=""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xmlns="" val="2802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ensound-budd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4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5751695" y="-8572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2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A.60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B.56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C.55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D. 54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>
                <a:solidFill>
                  <a:prstClr val="white"/>
                </a:solidFill>
                <a:latin typeface="Calibri" panose="020F0502020204030204"/>
              </a:rPr>
              <a:t>50 + 4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 err="1">
                <a:solidFill>
                  <a:prstClr val="white"/>
                </a:solidFill>
                <a:latin typeface="Calibri" panose="020F0502020204030204"/>
              </a:rPr>
              <a:t>40 + 8 =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A.47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err="1">
                <a:solidFill>
                  <a:srgbClr val="0000FF"/>
                </a:solidFill>
                <a:latin typeface="Calibri" panose="020F0502020204030204"/>
              </a:rPr>
              <a:t>B.48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C.50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D.51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9" grpId="0" animBg="1"/>
      <p:bldP spid="50" grpId="0" animBg="1"/>
      <p:bldP spid="50" grpId="1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38264" y="1008179"/>
            <a:ext cx="589280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 err="1">
                <a:solidFill>
                  <a:prstClr val="white"/>
                </a:solidFill>
                <a:latin typeface="Calibri" panose="020F0502020204030204"/>
              </a:rPr>
              <a:t>66 - 6 =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 err="1">
                <a:solidFill>
                  <a:srgbClr val="0000FF"/>
                </a:solidFill>
                <a:latin typeface="Calibri" panose="020F0502020204030204"/>
              </a:rPr>
              <a:t>A.60</a:t>
            </a:r>
            <a:endParaRPr lang="en-US" sz="48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B.61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C.62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D.63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các số đến 100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180" y="179070"/>
            <a:ext cx="6261735" cy="977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Hoàn thành bảng </a:t>
            </a:r>
            <a:r>
              <a:rPr lang="en-US" sz="3200"/>
              <a:t>sau </a:t>
            </a:r>
            <a:r>
              <a:rPr lang="en-US" sz="3200" smtClean="0"/>
              <a:t>(theo </a:t>
            </a:r>
            <a:r>
              <a:rPr lang="en-US" sz="3200" dirty="0"/>
              <a:t>mẫu)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8430"/>
            <a:ext cx="2354580" cy="1059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40" y="1509395"/>
            <a:ext cx="9532620" cy="441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743575" y="3010535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18935" y="303022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94930" y="3010535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35320" y="3957955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18935" y="396748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792210" y="3957955"/>
            <a:ext cx="204343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bốn mươi sáu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43575" y="497078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718935" y="497967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94930" y="497078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17915" y="4970780"/>
            <a:ext cx="213614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năm mươi lăm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506979" y="490220"/>
            <a:ext cx="3935730" cy="977900"/>
          </a:xfrm>
          <a:prstGeom prst="roundRect">
            <a:avLst/>
          </a:prstGeom>
          <a:solidFill>
            <a:srgbClr val="C65885"/>
          </a:solidFill>
          <a:ln w="25400" cap="flat" cmpd="sng" algn="ctr">
            <a:solidFill>
              <a:srgbClr val="C65885">
                <a:shade val="50000"/>
              </a:srgbClr>
            </a:solidFill>
            <a:prstDash val="solid"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Tìm cà rốt cho thỏ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1691005"/>
            <a:ext cx="9942830" cy="401510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119370" y="4340860"/>
            <a:ext cx="572135" cy="797560"/>
          </a:xfrm>
          <a:prstGeom prst="straightConnector1">
            <a:avLst/>
          </a:prstGeom>
          <a:noFill/>
          <a:ln w="38100" cap="flat" cmpd="sng" algn="ctr">
            <a:solidFill>
              <a:srgbClr val="77448C"/>
            </a:solidFill>
            <a:prstDash val="soli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545580" y="3252470"/>
            <a:ext cx="984885" cy="1548130"/>
          </a:xfrm>
          <a:prstGeom prst="straightConnector1">
            <a:avLst/>
          </a:prstGeom>
          <a:noFill/>
          <a:ln w="38100" cap="flat" cmpd="sng" algn="ctr">
            <a:solidFill>
              <a:srgbClr val="F17475"/>
            </a:solidFill>
            <a:prstDash val="soli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622415" y="3582670"/>
            <a:ext cx="1198880" cy="1663065"/>
          </a:xfrm>
          <a:prstGeom prst="straightConnector1">
            <a:avLst/>
          </a:prstGeom>
          <a:noFill/>
          <a:ln w="38100" cap="flat" cmpd="sng" algn="ctr">
            <a:solidFill>
              <a:srgbClr val="00AF92"/>
            </a:solidFill>
            <a:prstDash val="soli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172</Words>
  <Application>Microsoft Office PowerPoint</Application>
  <PresentationFormat>Custom</PresentationFormat>
  <Paragraphs>67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Arial</vt:lpstr>
      <vt:lpstr>字魂17号-萌趣果冻体</vt:lpstr>
      <vt:lpstr>Calibri</vt:lpstr>
      <vt:lpstr>Times New Roman</vt:lpstr>
      <vt:lpstr>Verdana</vt:lpstr>
      <vt:lpstr>Microsoft YaHei</vt:lpstr>
      <vt:lpstr>Franklin Gothic Book</vt:lpstr>
      <vt:lpstr>华文楷体</vt:lpstr>
      <vt:lpstr>等线</vt:lpstr>
      <vt:lpstr>宋体</vt:lpstr>
      <vt:lpstr>黑体</vt:lpstr>
      <vt:lpstr>Wingdings 2</vt:lpstr>
      <vt:lpstr>Franklin Gothic Medium</vt:lpstr>
      <vt:lpstr>Calibri Light</vt:lpstr>
      <vt:lpstr>ITC Avant Garde Std Bk</vt:lpstr>
      <vt:lpstr>方正卡通简体</vt:lpstr>
      <vt:lpstr>1_Office Theme</vt:lpstr>
      <vt:lpstr>Office Theme</vt:lpstr>
      <vt:lpstr>2_Office 主题​​</vt:lpstr>
      <vt:lpstr>Trek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DigiworldHN</cp:lastModifiedBy>
  <cp:revision>36</cp:revision>
  <dcterms:created xsi:type="dcterms:W3CDTF">2021-02-20T02:56:00Z</dcterms:created>
  <dcterms:modified xsi:type="dcterms:W3CDTF">2021-09-06T09:32:32Z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