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87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65" r:id="rId12"/>
    <p:sldId id="278" r:id="rId13"/>
    <p:sldId id="273" r:id="rId14"/>
    <p:sldId id="272" r:id="rId15"/>
    <p:sldId id="301" r:id="rId16"/>
    <p:sldId id="256" r:id="rId17"/>
    <p:sldId id="276" r:id="rId18"/>
    <p:sldId id="277" r:id="rId19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39" autoAdjust="0"/>
    <p:restoredTop sz="94660"/>
  </p:normalViewPr>
  <p:slideViewPr>
    <p:cSldViewPr>
      <p:cViewPr varScale="1">
        <p:scale>
          <a:sx n="46" d="100"/>
          <a:sy n="46" d="100"/>
        </p:scale>
        <p:origin x="40" y="3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BA9FA-F647-4476-89A4-9D1C7DA00927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81872-B6DA-407F-86F0-88267DD0F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76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BÀI</a:t>
            </a:r>
            <a:r>
              <a:rPr lang="en-US" baseline="0" dirty="0"/>
              <a:t> GIẢNG ĐƯỢC THỰC HIỆN BỞI HUY DUẨN. GMAIL: huyduan2410@gmail.com - https://www.facebook.com/huyduan24/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81872-B6DA-407F-86F0-88267DD0F96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15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37E73-6751-45B5-85FC-8B7DFBAA998A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6403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499DC-EB9D-4F10-9A99-F669D350BECD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6BF3-75A5-4324-95F7-01CDF5835E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3151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499DC-EB9D-4F10-9A99-F669D350BECD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6BF3-75A5-4324-95F7-01CDF5835E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9863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499DC-EB9D-4F10-9A99-F669D350BECD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6BF3-75A5-4324-95F7-01CDF5835E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7954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499DC-EB9D-4F10-9A99-F669D350BECD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6BF3-75A5-4324-95F7-01CDF5835E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7831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499DC-EB9D-4F10-9A99-F669D350BECD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6BF3-75A5-4324-95F7-01CDF5835E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3228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499DC-EB9D-4F10-9A99-F669D350BECD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6BF3-75A5-4324-95F7-01CDF5835E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3267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499DC-EB9D-4F10-9A99-F669D350BECD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6BF3-75A5-4324-95F7-01CDF5835E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3521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499DC-EB9D-4F10-9A99-F669D350BECD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6BF3-75A5-4324-95F7-01CDF5835E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7543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499DC-EB9D-4F10-9A99-F669D350BECD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6BF3-75A5-4324-95F7-01CDF5835E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18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499DC-EB9D-4F10-9A99-F669D350BECD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6BF3-75A5-4324-95F7-01CDF5835E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272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499DC-EB9D-4F10-9A99-F669D350BECD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6BF3-75A5-4324-95F7-01CDF5835E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1735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499DC-EB9D-4F10-9A99-F669D350BECD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6BF3-75A5-4324-95F7-01CDF5835E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5176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3.mp3"/><Relationship Id="rId7" Type="http://schemas.openxmlformats.org/officeDocument/2006/relationships/slide" Target="slide5.xml"/><Relationship Id="rId12" Type="http://schemas.openxmlformats.org/officeDocument/2006/relationships/image" Target="../media/image3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0.png"/><Relationship Id="rId4" Type="http://schemas.openxmlformats.org/officeDocument/2006/relationships/audio" Target="../media/media3.mp3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microsoft.com/office/2007/relationships/hdphoto" Target="../media/hdphoto1.wdp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5.jpeg"/><Relationship Id="rId20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19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4.png"/><Relationship Id="rId26" Type="http://schemas.openxmlformats.org/officeDocument/2006/relationships/slide" Target="slide7.xml"/><Relationship Id="rId3" Type="http://schemas.openxmlformats.org/officeDocument/2006/relationships/audio" Target="../media/audio2.wav"/><Relationship Id="rId21" Type="http://schemas.microsoft.com/office/2007/relationships/hdphoto" Target="../media/hdphoto3.wdp"/><Relationship Id="rId34" Type="http://schemas.openxmlformats.org/officeDocument/2006/relationships/image" Target="../media/image27.gif"/><Relationship Id="rId7" Type="http://schemas.openxmlformats.org/officeDocument/2006/relationships/image" Target="../media/image19.png"/><Relationship Id="rId12" Type="http://schemas.openxmlformats.org/officeDocument/2006/relationships/image" Target="../media/image10.png"/><Relationship Id="rId17" Type="http://schemas.microsoft.com/office/2007/relationships/hdphoto" Target="../media/hdphoto2.wdp"/><Relationship Id="rId25" Type="http://schemas.openxmlformats.org/officeDocument/2006/relationships/image" Target="../media/image22.png"/><Relationship Id="rId33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cebook.com/nkpowerskills" TargetMode="External"/><Relationship Id="rId11" Type="http://schemas.openxmlformats.org/officeDocument/2006/relationships/image" Target="../media/image9.png"/><Relationship Id="rId24" Type="http://schemas.openxmlformats.org/officeDocument/2006/relationships/slide" Target="slide6.xml"/><Relationship Id="rId32" Type="http://schemas.openxmlformats.org/officeDocument/2006/relationships/slide" Target="slide10.xml"/><Relationship Id="rId5" Type="http://schemas.openxmlformats.org/officeDocument/2006/relationships/image" Target="../media/image16.png"/><Relationship Id="rId15" Type="http://schemas.microsoft.com/office/2007/relationships/hdphoto" Target="../media/hdphoto1.wdp"/><Relationship Id="rId23" Type="http://schemas.openxmlformats.org/officeDocument/2006/relationships/image" Target="../media/image21.png"/><Relationship Id="rId28" Type="http://schemas.openxmlformats.org/officeDocument/2006/relationships/slide" Target="slide8.xml"/><Relationship Id="rId10" Type="http://schemas.openxmlformats.org/officeDocument/2006/relationships/image" Target="../media/image8.png"/><Relationship Id="rId19" Type="http://schemas.openxmlformats.org/officeDocument/2006/relationships/image" Target="../media/image15.jpeg"/><Relationship Id="rId31" Type="http://schemas.openxmlformats.org/officeDocument/2006/relationships/image" Target="../media/image25.png"/><Relationship Id="rId4" Type="http://schemas.openxmlformats.org/officeDocument/2006/relationships/image" Target="../media/image5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3.png"/><Relationship Id="rId30" Type="http://schemas.openxmlformats.org/officeDocument/2006/relationships/slide" Target="slide9.xml"/><Relationship Id="rId35" Type="http://schemas.openxmlformats.org/officeDocument/2006/relationships/slide" Target="slide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3.mp3"/><Relationship Id="rId7" Type="http://schemas.openxmlformats.org/officeDocument/2006/relationships/slide" Target="slide5.xml"/><Relationship Id="rId12" Type="http://schemas.openxmlformats.org/officeDocument/2006/relationships/image" Target="../media/image3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0.png"/><Relationship Id="rId4" Type="http://schemas.openxmlformats.org/officeDocument/2006/relationships/audio" Target="../media/media3.mp3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3.mp3"/><Relationship Id="rId7" Type="http://schemas.openxmlformats.org/officeDocument/2006/relationships/slide" Target="slide5.xml"/><Relationship Id="rId12" Type="http://schemas.openxmlformats.org/officeDocument/2006/relationships/image" Target="../media/image3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0.png"/><Relationship Id="rId4" Type="http://schemas.openxmlformats.org/officeDocument/2006/relationships/audio" Target="../media/media3.mp3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3.mp3"/><Relationship Id="rId7" Type="http://schemas.openxmlformats.org/officeDocument/2006/relationships/slide" Target="slide5.xml"/><Relationship Id="rId12" Type="http://schemas.openxmlformats.org/officeDocument/2006/relationships/image" Target="../media/image3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0.png"/><Relationship Id="rId4" Type="http://schemas.openxmlformats.org/officeDocument/2006/relationships/audio" Target="../media/media3.mp3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3.mp3"/><Relationship Id="rId7" Type="http://schemas.openxmlformats.org/officeDocument/2006/relationships/slide" Target="slide5.xml"/><Relationship Id="rId12" Type="http://schemas.openxmlformats.org/officeDocument/2006/relationships/image" Target="../media/image3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0.png"/><Relationship Id="rId4" Type="http://schemas.openxmlformats.org/officeDocument/2006/relationships/audio" Target="../media/media3.mp3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1990750" y="1340768"/>
            <a:ext cx="8694050" cy="1915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Huy Duẩn"/>
          <p:cNvSpPr txBox="1"/>
          <p:nvPr/>
        </p:nvSpPr>
        <p:spPr>
          <a:xfrm>
            <a:off x="5447134" y="3789040"/>
            <a:ext cx="4718355" cy="684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GV: Chu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Thị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Trâm</a:t>
            </a:r>
            <a:endParaRPr sz="4000" b="1" dirty="0">
              <a:solidFill>
                <a:srgbClr val="0000FF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8532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Káº¿t quáº£ hÃ¬nh áº£nh cho home icon">
            <a:hlinkClick r:id="rId7" action="ppaction://hlinksldjump"/>
            <a:extLst>
              <a:ext uri="{FF2B5EF4-FFF2-40B4-BE49-F238E27FC236}">
                <a16:creationId xmlns:a16="http://schemas.microsoft.com/office/drawing/2014/main" id="{F8AE8F5D-B6D8-4ACE-AF96-CC669F097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45" y="5437828"/>
            <a:ext cx="114285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">
            <a:extLst>
              <a:ext uri="{FF2B5EF4-FFF2-40B4-BE49-F238E27FC236}">
                <a16:creationId xmlns:a16="http://schemas.microsoft.com/office/drawing/2014/main" id="{44D88573-05DE-4B95-8865-354CD9B26006}"/>
              </a:ext>
            </a:extLst>
          </p:cNvPr>
          <p:cNvSpPr/>
          <p:nvPr/>
        </p:nvSpPr>
        <p:spPr>
          <a:xfrm>
            <a:off x="1965657" y="5040306"/>
            <a:ext cx="3166025" cy="10462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207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">
            <a:extLst>
              <a:ext uri="{FF2B5EF4-FFF2-40B4-BE49-F238E27FC236}">
                <a16:creationId xmlns:a16="http://schemas.microsoft.com/office/drawing/2014/main" id="{FAD08C15-F591-4F84-BB5F-8DFA3286FDCB}"/>
              </a:ext>
            </a:extLst>
          </p:cNvPr>
          <p:cNvSpPr/>
          <p:nvPr/>
        </p:nvSpPr>
        <p:spPr>
          <a:xfrm>
            <a:off x="6901317" y="4914704"/>
            <a:ext cx="3166026" cy="10462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213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B">
            <a:extLst>
              <a:ext uri="{FF2B5EF4-FFF2-40B4-BE49-F238E27FC236}">
                <a16:creationId xmlns:a16="http://schemas.microsoft.com/office/drawing/2014/main" id="{3C710F6F-E3E0-4B52-9C35-CADF6DB4C74C}"/>
              </a:ext>
            </a:extLst>
          </p:cNvPr>
          <p:cNvSpPr/>
          <p:nvPr/>
        </p:nvSpPr>
        <p:spPr>
          <a:xfrm>
            <a:off x="1965657" y="3637653"/>
            <a:ext cx="3166025" cy="10063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146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D">
            <a:extLst>
              <a:ext uri="{FF2B5EF4-FFF2-40B4-BE49-F238E27FC236}">
                <a16:creationId xmlns:a16="http://schemas.microsoft.com/office/drawing/2014/main" id="{B5E2138C-AB11-4F52-803A-9DC3FBBE22E7}"/>
              </a:ext>
            </a:extLst>
          </p:cNvPr>
          <p:cNvSpPr/>
          <p:nvPr/>
        </p:nvSpPr>
        <p:spPr>
          <a:xfrm>
            <a:off x="6901317" y="3620104"/>
            <a:ext cx="3166026" cy="100894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217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Flowchart: Terminator 40">
            <a:extLst>
              <a:ext uri="{FF2B5EF4-FFF2-40B4-BE49-F238E27FC236}">
                <a16:creationId xmlns:a16="http://schemas.microsoft.com/office/drawing/2014/main" id="{3A6094C9-C9C0-48EB-A1DF-63C2AD144388}"/>
              </a:ext>
            </a:extLst>
          </p:cNvPr>
          <p:cNvSpPr/>
          <p:nvPr/>
        </p:nvSpPr>
        <p:spPr>
          <a:xfrm>
            <a:off x="3070870" y="1052088"/>
            <a:ext cx="6048672" cy="1595337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324 - 117 =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AB09BB0-264B-427B-8794-FBE30E1AEF4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421616" y="5359927"/>
            <a:ext cx="507933" cy="50793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2DC8A83-4CBE-4FD3-BEA3-3933EA5394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623749" y="3903200"/>
            <a:ext cx="507933" cy="50793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79EDA2C-9A97-47C8-8F0D-7BA84409E6A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62958" y="5297814"/>
            <a:ext cx="507933" cy="50793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017CDB0-3BA3-4C55-9890-C2B6E990042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60841" y="3842290"/>
            <a:ext cx="507933" cy="507933"/>
          </a:xfrm>
          <a:prstGeom prst="rect">
            <a:avLst/>
          </a:prstGeom>
        </p:spPr>
      </p:pic>
      <p:pic>
        <p:nvPicPr>
          <p:cNvPr id="4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2F6EF4F-B63B-478F-8775-D3B4E8CDD6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18975" y="290194"/>
            <a:ext cx="812694" cy="812694"/>
          </a:xfrm>
          <a:prstGeom prst="rect">
            <a:avLst/>
          </a:prstGeom>
        </p:spPr>
      </p:pic>
      <p:pic>
        <p:nvPicPr>
          <p:cNvPr id="4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2C7B994-7EC7-4C70-8DFA-5A8A8935B5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22149" y="493368"/>
            <a:ext cx="812694" cy="812694"/>
          </a:xfrm>
          <a:prstGeom prst="rect">
            <a:avLst/>
          </a:prstGeom>
        </p:spPr>
      </p:pic>
      <p:pic>
        <p:nvPicPr>
          <p:cNvPr id="4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EFAE0BB-47D0-4E93-8252-E8EF39FB5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25322" y="696541"/>
            <a:ext cx="812694" cy="812694"/>
          </a:xfrm>
          <a:prstGeom prst="rect">
            <a:avLst/>
          </a:prstGeom>
        </p:spPr>
      </p:pic>
      <p:pic>
        <p:nvPicPr>
          <p:cNvPr id="4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CF7E043-1622-4859-9041-373DDC8819B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25322" y="-624087"/>
            <a:ext cx="812694" cy="812694"/>
          </a:xfrm>
          <a:prstGeom prst="rect">
            <a:avLst/>
          </a:prstGeom>
        </p:spPr>
      </p:pic>
      <p:pic>
        <p:nvPicPr>
          <p:cNvPr id="50" name="sai">
            <a:extLst>
              <a:ext uri="{FF2B5EF4-FFF2-40B4-BE49-F238E27FC236}">
                <a16:creationId xmlns:a16="http://schemas.microsoft.com/office/drawing/2014/main" id="{D812F3B9-1AC8-4B9B-9CC4-07F754595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30920" y="2879413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448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815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815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25" grpId="0" bldLvl="0" animBg="1"/>
      <p:bldP spid="26" grpId="0" bldLvl="0" animBg="1"/>
      <p:bldP spid="27" grpId="0" bldLvl="0" animBg="1"/>
      <p:bldP spid="39" grpId="0" bldLvl="0" animBg="1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7928" y="3356992"/>
            <a:ext cx="1027455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ÔN TẬP VỀ SỐ VÀ PHÉP TÍNH TRONG PHẠM VI 1000</a:t>
            </a:r>
          </a:p>
        </p:txBody>
      </p:sp>
    </p:spTree>
    <p:extLst>
      <p:ext uri="{BB962C8B-B14F-4D97-AF65-F5344CB8AC3E}">
        <p14:creationId xmlns:p14="http://schemas.microsoft.com/office/powerpoint/2010/main" val="3292597276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27054" y="2828835"/>
            <a:ext cx="306622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5758576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78582" y="364232"/>
            <a:ext cx="5481923" cy="635000"/>
            <a:chOff x="1253941" y="554838"/>
            <a:chExt cx="5481923" cy="635000"/>
          </a:xfrm>
        </p:grpSpPr>
        <p:grpSp>
          <p:nvGrpSpPr>
            <p:cNvPr id="5" name="Group 4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2055530" y="595534"/>
              <a:ext cx="46803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1280171" y="926207"/>
            <a:ext cx="3158851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F07FFF4-EC73-4177-B74C-4C7BCB072E44}"/>
              </a:ext>
            </a:extLst>
          </p:cNvPr>
          <p:cNvGrpSpPr/>
          <p:nvPr/>
        </p:nvGrpSpPr>
        <p:grpSpPr>
          <a:xfrm>
            <a:off x="1026536" y="1033684"/>
            <a:ext cx="4465260" cy="2554850"/>
            <a:chOff x="2120213" y="2390432"/>
            <a:chExt cx="4465260" cy="25548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8927329-4A29-496F-9C97-80F3CA04B6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75" t="38280" r="-1075" b="36727"/>
            <a:stretch/>
          </p:blipFill>
          <p:spPr>
            <a:xfrm>
              <a:off x="2120213" y="2390432"/>
              <a:ext cx="4465260" cy="255485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74B6BA5-66BA-42DF-9ECE-5E241BDB6DFB}"/>
                </a:ext>
              </a:extLst>
            </p:cNvPr>
            <p:cNvSpPr txBox="1"/>
            <p:nvPr/>
          </p:nvSpPr>
          <p:spPr>
            <a:xfrm>
              <a:off x="3236719" y="2808247"/>
              <a:ext cx="2232248" cy="1651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278 + 441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69 + 108</a:t>
              </a:r>
              <a:endParaRPr lang="vi-VN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9FD7018-6D4A-4F85-A2C4-08EE24684287}"/>
              </a:ext>
            </a:extLst>
          </p:cNvPr>
          <p:cNvGrpSpPr/>
          <p:nvPr/>
        </p:nvGrpSpPr>
        <p:grpSpPr>
          <a:xfrm>
            <a:off x="6061744" y="720206"/>
            <a:ext cx="5210298" cy="2981132"/>
            <a:chOff x="1882029" y="2109689"/>
            <a:chExt cx="5210298" cy="298113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2580017-8867-4305-9CA3-B7421FB11E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95" t="67845" r="51395" b="7162"/>
            <a:stretch/>
          </p:blipFill>
          <p:spPr>
            <a:xfrm>
              <a:off x="1882029" y="2109689"/>
              <a:ext cx="5210298" cy="298113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DECF7F4-7A5B-43C3-902E-4F4F88C1E168}"/>
                </a:ext>
              </a:extLst>
            </p:cNvPr>
            <p:cNvSpPr txBox="1"/>
            <p:nvPr/>
          </p:nvSpPr>
          <p:spPr>
            <a:xfrm>
              <a:off x="3961981" y="2879128"/>
              <a:ext cx="2232248" cy="1651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374 – 182 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645 – 73 </a:t>
              </a:r>
              <a:endParaRPr lang="vi-VN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0C7F054-08D0-45FD-B661-11C89244CB58}"/>
                  </a:ext>
                </a:extLst>
              </p:cNvPr>
              <p:cNvSpPr txBox="1"/>
              <p:nvPr/>
            </p:nvSpPr>
            <p:spPr>
              <a:xfrm>
                <a:off x="1168072" y="4150351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278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441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0C7F054-08D0-45FD-B661-11C89244CB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8072" y="4150351"/>
                <a:ext cx="1784527" cy="140346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D09AF44-4BB4-49AB-8BFE-B76C7DD202D8}"/>
                  </a:ext>
                </a:extLst>
              </p:cNvPr>
              <p:cNvSpPr/>
              <p:nvPr/>
            </p:nvSpPr>
            <p:spPr>
              <a:xfrm>
                <a:off x="1508068" y="5439596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𝟕𝟏𝟗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D09AF44-4BB4-49AB-8BFE-B76C7DD202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8068" y="5439596"/>
                <a:ext cx="1356462" cy="7694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F1CC764-0E1F-4086-B91A-5342F32BB230}"/>
                  </a:ext>
                </a:extLst>
              </p:cNvPr>
              <p:cNvSpPr txBox="1"/>
              <p:nvPr/>
            </p:nvSpPr>
            <p:spPr>
              <a:xfrm>
                <a:off x="3864655" y="4150351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108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69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F1CC764-0E1F-4086-B91A-5342F32BB2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4655" y="4150351"/>
                <a:ext cx="1784527" cy="140346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32F4B17-ED39-4FAD-A647-211B37E025A4}"/>
                  </a:ext>
                </a:extLst>
              </p:cNvPr>
              <p:cNvSpPr/>
              <p:nvPr/>
            </p:nvSpPr>
            <p:spPr>
              <a:xfrm>
                <a:off x="4161135" y="5426289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𝟏𝟕𝟕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32F4B17-ED39-4FAD-A647-211B37E025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135" y="5426289"/>
                <a:ext cx="1356462" cy="7694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86D6AF1-C138-40F8-AE2B-C352B58E3A4C}"/>
                  </a:ext>
                </a:extLst>
              </p:cNvPr>
              <p:cNvSpPr txBox="1"/>
              <p:nvPr/>
            </p:nvSpPr>
            <p:spPr>
              <a:xfrm>
                <a:off x="6561238" y="4151601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374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182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86D6AF1-C138-40F8-AE2B-C352B58E3A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1238" y="4151601"/>
                <a:ext cx="1784527" cy="13896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A6E91BD-C661-478E-B839-BA96750C2CD4}"/>
                  </a:ext>
                </a:extLst>
              </p:cNvPr>
              <p:cNvSpPr/>
              <p:nvPr/>
            </p:nvSpPr>
            <p:spPr>
              <a:xfrm>
                <a:off x="6975793" y="5450774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𝟏𝟗𝟐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A6E91BD-C661-478E-B839-BA96750C2C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793" y="5450774"/>
                <a:ext cx="1356462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BF3EF09-07BB-4311-BE48-C7AF14A9C0C3}"/>
                  </a:ext>
                </a:extLst>
              </p:cNvPr>
              <p:cNvSpPr txBox="1"/>
              <p:nvPr/>
            </p:nvSpPr>
            <p:spPr>
              <a:xfrm>
                <a:off x="9257820" y="4150351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645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73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BF3EF09-07BB-4311-BE48-C7AF14A9C0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7820" y="4150351"/>
                <a:ext cx="1784527" cy="140346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6171796-3F8E-486B-AD1D-FFEFCF614731}"/>
                  </a:ext>
                </a:extLst>
              </p:cNvPr>
              <p:cNvSpPr/>
              <p:nvPr/>
            </p:nvSpPr>
            <p:spPr>
              <a:xfrm>
                <a:off x="9551590" y="5439595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𝟓𝟕𝟐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6171796-3F8E-486B-AD1D-FFEFCF6147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1590" y="5439595"/>
                <a:ext cx="1356462" cy="7694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72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CA3CFDF-D235-45D3-A591-4639C7AD4E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1" t="31311" r="6479" b="7125"/>
          <a:stretch/>
        </p:blipFill>
        <p:spPr>
          <a:xfrm>
            <a:off x="789933" y="2564904"/>
            <a:ext cx="10610545" cy="403244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06573" y="635204"/>
            <a:ext cx="11354518" cy="1569660"/>
            <a:chOff x="1253941" y="516037"/>
            <a:chExt cx="11354518" cy="1569660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vi-VN" sz="32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36724" y="516037"/>
              <a:ext cx="1057173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chuyến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– Nam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576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khách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mua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vé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ngồi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152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khách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mua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vé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giường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nằm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chuyến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khách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Explosion 2 8"/>
          <p:cNvSpPr/>
          <p:nvPr/>
        </p:nvSpPr>
        <p:spPr>
          <a:xfrm>
            <a:off x="2827659" y="2459778"/>
            <a:ext cx="7740359" cy="3503337"/>
          </a:xfrm>
          <a:prstGeom prst="irregularSeal2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Rounded Rectangular Callout 33"/>
          <p:cNvSpPr/>
          <p:nvPr/>
        </p:nvSpPr>
        <p:spPr>
          <a:xfrm>
            <a:off x="622597" y="2796795"/>
            <a:ext cx="6840760" cy="2360397"/>
          </a:xfrm>
          <a:prstGeom prst="wedgeRoundRectCallout">
            <a:avLst>
              <a:gd name="adj1" fmla="val -40963"/>
              <a:gd name="adj2" fmla="val 47206"/>
              <a:gd name="adj3" fmla="val 16667"/>
            </a:avLst>
          </a:prstGeom>
          <a:ln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89933" y="2899161"/>
            <a:ext cx="6889448" cy="1951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567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152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Chuyến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3416065" y="4300717"/>
            <a:ext cx="609601" cy="495415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>
            <a:off x="1414685" y="2060848"/>
            <a:ext cx="8136904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>
            <a:off x="7463357" y="1124744"/>
            <a:ext cx="4176464" cy="0"/>
          </a:xfrm>
          <a:prstGeom prst="straightConnector1">
            <a:avLst/>
          </a:prstGeom>
          <a:ln w="5715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</p:cNvCxnSpPr>
          <p:nvPr/>
        </p:nvCxnSpPr>
        <p:spPr>
          <a:xfrm>
            <a:off x="3471096" y="1628800"/>
            <a:ext cx="7304629" cy="0"/>
          </a:xfrm>
          <a:prstGeom prst="straightConnector1">
            <a:avLst/>
          </a:prstGeom>
          <a:ln w="5715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888" y="3606132"/>
            <a:ext cx="1772816" cy="1772816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6B0F0E0-686B-4FDF-9AF8-3A038BC65F06}"/>
              </a:ext>
            </a:extLst>
          </p:cNvPr>
          <p:cNvCxnSpPr>
            <a:cxnSpLocks/>
          </p:cNvCxnSpPr>
          <p:nvPr/>
        </p:nvCxnSpPr>
        <p:spPr>
          <a:xfrm>
            <a:off x="1306673" y="1628800"/>
            <a:ext cx="1520986" cy="0"/>
          </a:xfrm>
          <a:prstGeom prst="straightConnector1">
            <a:avLst/>
          </a:prstGeom>
          <a:ln w="5715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121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34" grpId="0" animBg="1"/>
      <p:bldP spid="35" grpId="0" uiExpand="1" build="p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853F966-FDC0-431C-93F3-51ADA7222507}"/>
              </a:ext>
            </a:extLst>
          </p:cNvPr>
          <p:cNvGrpSpPr/>
          <p:nvPr/>
        </p:nvGrpSpPr>
        <p:grpSpPr>
          <a:xfrm>
            <a:off x="478582" y="2217140"/>
            <a:ext cx="11035640" cy="3838877"/>
            <a:chOff x="433096" y="1275606"/>
            <a:chExt cx="8277808" cy="287953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6A1D408-9199-4C81-AEFF-155F6A534CDC}"/>
                </a:ext>
              </a:extLst>
            </p:cNvPr>
            <p:cNvGrpSpPr/>
            <p:nvPr/>
          </p:nvGrpSpPr>
          <p:grpSpPr>
            <a:xfrm>
              <a:off x="433096" y="1275606"/>
              <a:ext cx="8277808" cy="2879533"/>
              <a:chOff x="0" y="1275606"/>
              <a:chExt cx="8277808" cy="2879533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6192" y="1275606"/>
                <a:ext cx="7411616" cy="2879533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82D8E6B-5960-4E51-8293-1F0FB6A80C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1064"/>
              <a:stretch/>
            </p:blipFill>
            <p:spPr>
              <a:xfrm>
                <a:off x="0" y="1275606"/>
                <a:ext cx="899592" cy="2879533"/>
              </a:xfrm>
              <a:prstGeom prst="rect">
                <a:avLst/>
              </a:prstGeom>
            </p:spPr>
          </p:pic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3B6F7B8-32A9-4DB4-8776-DA9FDB769267}"/>
                </a:ext>
              </a:extLst>
            </p:cNvPr>
            <p:cNvSpPr/>
            <p:nvPr/>
          </p:nvSpPr>
          <p:spPr>
            <a:xfrm>
              <a:off x="1260680" y="1275606"/>
              <a:ext cx="72008" cy="2879533"/>
            </a:xfrm>
            <a:prstGeom prst="rect">
              <a:avLst/>
            </a:prstGeom>
            <a:pattFill prst="weave">
              <a:fgClr>
                <a:srgbClr val="FF0000"/>
              </a:fgClr>
              <a:bgClr>
                <a:schemeClr val="bg1"/>
              </a:bgClr>
            </a:patt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E2AC785-3295-48D8-A5D9-1C79F3B702E3}"/>
                </a:ext>
              </a:extLst>
            </p:cNvPr>
            <p:cNvSpPr/>
            <p:nvPr/>
          </p:nvSpPr>
          <p:spPr>
            <a:xfrm>
              <a:off x="539552" y="1347614"/>
              <a:ext cx="721127" cy="26642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4BC09DE-15C3-4A96-8E1E-22029E1890AA}"/>
              </a:ext>
            </a:extLst>
          </p:cNvPr>
          <p:cNvSpPr txBox="1"/>
          <p:nvPr/>
        </p:nvSpPr>
        <p:spPr>
          <a:xfrm>
            <a:off x="5400877" y="2826398"/>
            <a:ext cx="2179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HP001 5 hàng" panose="020B06030503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u="sng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latin typeface="HP001 5 hàng" panose="020B0603050302020204" pitchFamily="34" charset="0"/>
                <a:cs typeface="Arial" panose="020B0604020202020204" pitchFamily="34" charset="0"/>
              </a:rPr>
              <a:t>giải</a:t>
            </a:r>
            <a:endParaRPr lang="vi-VN" sz="3200" b="1" u="sng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F6DDEE-EBF2-4175-9DBD-E1BF02751F4B}"/>
              </a:ext>
            </a:extLst>
          </p:cNvPr>
          <p:cNvSpPr txBox="1"/>
          <p:nvPr/>
        </p:nvSpPr>
        <p:spPr>
          <a:xfrm>
            <a:off x="2396002" y="375015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Chuyến</a:t>
            </a:r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tàu</a:t>
            </a:r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tất</a:t>
            </a:r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cả</a:t>
            </a:r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hành</a:t>
            </a:r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khách</a:t>
            </a:r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:</a:t>
            </a:r>
            <a:endParaRPr lang="vi-VN" sz="3200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5C21E6-224A-4344-BC52-0CF46A1A90C6}"/>
              </a:ext>
            </a:extLst>
          </p:cNvPr>
          <p:cNvSpPr txBox="1"/>
          <p:nvPr/>
        </p:nvSpPr>
        <p:spPr>
          <a:xfrm>
            <a:off x="3189412" y="4673902"/>
            <a:ext cx="2302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567 + 152</a:t>
            </a:r>
            <a:endParaRPr lang="vi-VN" sz="3200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B44B74-E8C9-4F20-9DE7-D7A12CD43903}"/>
              </a:ext>
            </a:extLst>
          </p:cNvPr>
          <p:cNvSpPr txBox="1"/>
          <p:nvPr/>
        </p:nvSpPr>
        <p:spPr>
          <a:xfrm>
            <a:off x="4772266" y="5606408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: 719 </a:t>
            </a:r>
            <a:r>
              <a:rPr lang="en-US" sz="3200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hành</a:t>
            </a:r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khách</a:t>
            </a:r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.</a:t>
            </a:r>
            <a:endParaRPr lang="vi-VN" sz="3200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FDAADC8-F697-4A1C-8F5C-97FCAF99C5D5}"/>
              </a:ext>
            </a:extLst>
          </p:cNvPr>
          <p:cNvSpPr/>
          <p:nvPr/>
        </p:nvSpPr>
        <p:spPr>
          <a:xfrm>
            <a:off x="5563837" y="4673902"/>
            <a:ext cx="43924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= 719 (</a:t>
            </a:r>
            <a:r>
              <a:rPr lang="en-US" sz="3200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hành</a:t>
            </a:r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khách</a:t>
            </a:r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)</a:t>
            </a:r>
            <a:endParaRPr lang="vi-VN" sz="3200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27A86A0-8987-4F60-BC49-F022D1AD110D}"/>
              </a:ext>
            </a:extLst>
          </p:cNvPr>
          <p:cNvGrpSpPr/>
          <p:nvPr/>
        </p:nvGrpSpPr>
        <p:grpSpPr>
          <a:xfrm>
            <a:off x="678709" y="449895"/>
            <a:ext cx="11195026" cy="1384995"/>
            <a:chOff x="1253941" y="433044"/>
            <a:chExt cx="11195026" cy="138499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06B82A6-05FC-4F0B-A80E-92E674C37798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197E4BC4-65B3-437E-9E0E-BCC321DCA957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vi-VN" sz="32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E096D794-68FB-4F2E-A069-4DC72CBA3557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41E3F0F-B675-4BFF-8253-10459991785D}"/>
                </a:ext>
              </a:extLst>
            </p:cNvPr>
            <p:cNvSpPr txBox="1"/>
            <p:nvPr/>
          </p:nvSpPr>
          <p:spPr>
            <a:xfrm>
              <a:off x="2059470" y="433044"/>
              <a:ext cx="1038949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chuyến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tàu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Nam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576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khách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mua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vé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ngồi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152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khách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mua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vé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giường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nằm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chuyến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tàu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khách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99946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622598" y="201228"/>
            <a:ext cx="10945216" cy="855026"/>
            <a:chOff x="910630" y="557947"/>
            <a:chExt cx="10945216" cy="854829"/>
          </a:xfrm>
        </p:grpSpPr>
        <p:sp>
          <p:nvSpPr>
            <p:cNvPr id="25" name="TextBox 24"/>
            <p:cNvSpPr txBox="1"/>
            <p:nvPr/>
          </p:nvSpPr>
          <p:spPr>
            <a:xfrm>
              <a:off x="2022199" y="665924"/>
              <a:ext cx="9833647" cy="584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Trò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“Con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bí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ẩn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910630" y="557947"/>
              <a:ext cx="856895" cy="854829"/>
              <a:chOff x="1522698" y="971728"/>
              <a:chExt cx="720080" cy="767839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vi-VN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19" name="Straight Arrow Connector 18"/>
          <p:cNvCxnSpPr>
            <a:cxnSpLocks/>
          </p:cNvCxnSpPr>
          <p:nvPr/>
        </p:nvCxnSpPr>
        <p:spPr>
          <a:xfrm>
            <a:off x="1734167" y="836712"/>
            <a:ext cx="4361039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F90950A-754D-46B7-8550-EBC6B0C533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" t="33201" r="6394" b="4509"/>
          <a:stretch/>
        </p:blipFill>
        <p:spPr>
          <a:xfrm>
            <a:off x="1733194" y="2601309"/>
            <a:ext cx="8682491" cy="41506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80FED0-71D7-433C-BB02-47E204423CA8}"/>
              </a:ext>
            </a:extLst>
          </p:cNvPr>
          <p:cNvSpPr txBox="1"/>
          <p:nvPr/>
        </p:nvSpPr>
        <p:spPr>
          <a:xfrm>
            <a:off x="239706" y="1105822"/>
            <a:ext cx="11950707" cy="1305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Sau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464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00087" y="519063"/>
            <a:ext cx="6801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3614" y="2204864"/>
            <a:ext cx="7069863" cy="4176464"/>
          </a:xfrm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06034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2055" y="2420888"/>
            <a:ext cx="8966302" cy="35274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  <a:p>
            <a:pPr algn="ctr"/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Ảnh Động Powerpoint Đẹp ❤️ Tải 777+ Hình Động PPT Cu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847" y="2996952"/>
            <a:ext cx="523671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98548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6854" y="2564904"/>
            <a:ext cx="67687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14" y="-747464"/>
            <a:ext cx="2787319" cy="27873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630" y="840914"/>
            <a:ext cx="1694824" cy="169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602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2327711" y="3241859"/>
            <a:ext cx="5103603" cy="2704614"/>
            <a:chOff x="2792168" y="1860972"/>
            <a:chExt cx="7216342" cy="382424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67315" y="2898597"/>
              <a:ext cx="5004746" cy="233181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92168" y="1860972"/>
              <a:ext cx="7216342" cy="3824243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618" y="2276912"/>
            <a:ext cx="689340" cy="11490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195" y="2948641"/>
            <a:ext cx="1130071" cy="57217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634" y="2200916"/>
            <a:ext cx="731462" cy="1220056"/>
          </a:xfrm>
          <a:prstGeom prst="rect">
            <a:avLst/>
          </a:prstGeom>
        </p:spPr>
      </p:pic>
      <p:pic>
        <p:nvPicPr>
          <p:cNvPr id="20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783" y="2960365"/>
            <a:ext cx="762448" cy="762269"/>
          </a:xfrm>
          <a:prstGeom prst="rect">
            <a:avLst/>
          </a:prstGeom>
        </p:spPr>
      </p:pic>
      <p:pic>
        <p:nvPicPr>
          <p:cNvPr id="1032" name="Picture 8" descr="Box Cartoon Vector Images (over 110,000)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876" y="2857641"/>
            <a:ext cx="853013" cy="89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resents Clipart Grotto - Presents , Transparent Cartoon, Free Cliparts &amp;  Silhouettes - NetClipar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2131" l="0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234" y="3214833"/>
            <a:ext cx="703368" cy="63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055" y="2921779"/>
            <a:ext cx="751409" cy="58611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002" y="3096368"/>
            <a:ext cx="1306264" cy="73160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59048" y="1953710"/>
            <a:ext cx="3471500" cy="4536587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2773706" y="1785647"/>
            <a:ext cx="463300" cy="324410"/>
          </a:xfrm>
          <a:prstGeom prst="ellipse">
            <a:avLst/>
          </a:prstGeom>
          <a:solidFill>
            <a:srgbClr val="FFDC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 rot="452517">
            <a:off x="3374150" y="1884015"/>
            <a:ext cx="307880" cy="201804"/>
          </a:xfrm>
          <a:prstGeom prst="ellipse">
            <a:avLst/>
          </a:prstGeom>
          <a:solidFill>
            <a:srgbClr val="FFDC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 rot="452517">
            <a:off x="3529843" y="1951425"/>
            <a:ext cx="163143" cy="201804"/>
          </a:xfrm>
          <a:prstGeom prst="ellipse">
            <a:avLst/>
          </a:prstGeom>
          <a:solidFill>
            <a:srgbClr val="FFDC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8" name="Picture 14" descr="Cartoon Woman - Happy Woman Cartoon Png - Free Transparent PNG Clipart  Images Download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58" b="97962" l="18929" r="90000">
                        <a14:backgroundMark x1="51190" y1="48908" x2="52738" y2="50801"/>
                        <a14:backgroundMark x1="68452" y1="46870" x2="66786" y2="46288"/>
                        <a14:backgroundMark x1="63214" y1="51237" x2="65952" y2="49782"/>
                        <a14:backgroundMark x1="59167" y1="83552" x2="59048" y2="806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59" t="16022" r="25753"/>
          <a:stretch/>
        </p:blipFill>
        <p:spPr bwMode="auto">
          <a:xfrm flipH="1">
            <a:off x="304476" y="1474380"/>
            <a:ext cx="2351008" cy="549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684962" y="4761726"/>
            <a:ext cx="4202332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BỮA TỐI BẤT NGỜ</a:t>
            </a:r>
          </a:p>
        </p:txBody>
      </p:sp>
      <p:pic>
        <p:nvPicPr>
          <p:cNvPr id="2" name="mix_11m38s (audio-join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035519" y="864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470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778" y="1724179"/>
            <a:ext cx="3471500" cy="4536587"/>
          </a:xfrm>
          <a:prstGeom prst="rect">
            <a:avLst/>
          </a:prstGeom>
        </p:spPr>
      </p:pic>
      <p:sp>
        <p:nvSpPr>
          <p:cNvPr id="27" name="Oval Callout 26"/>
          <p:cNvSpPr/>
          <p:nvPr/>
        </p:nvSpPr>
        <p:spPr>
          <a:xfrm>
            <a:off x="271804" y="192141"/>
            <a:ext cx="6254886" cy="2608209"/>
          </a:xfrm>
          <a:prstGeom prst="wedgeEllipseCallout">
            <a:avLst>
              <a:gd name="adj1" fmla="val 51187"/>
              <a:gd name="adj2" fmla="val 3867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bữa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thịnh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soạn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val Callout 35"/>
          <p:cNvSpPr/>
          <p:nvPr/>
        </p:nvSpPr>
        <p:spPr>
          <a:xfrm>
            <a:off x="8926938" y="1536700"/>
            <a:ext cx="2590463" cy="1491582"/>
          </a:xfrm>
          <a:prstGeom prst="wedgeEllipseCallout">
            <a:avLst>
              <a:gd name="adj1" fmla="val -40446"/>
              <a:gd name="adj2" fmla="val 5717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vâng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ạ !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51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7"/>
          <p:cNvGrpSpPr/>
          <p:nvPr/>
        </p:nvGrpSpPr>
        <p:grpSpPr>
          <a:xfrm>
            <a:off x="132550" y="1953709"/>
            <a:ext cx="12255416" cy="8262312"/>
            <a:chOff x="293100" y="2106109"/>
            <a:chExt cx="12257011" cy="8262312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12367" y="2106109"/>
              <a:ext cx="3471952" cy="4536587"/>
            </a:xfrm>
            <a:prstGeom prst="rect">
              <a:avLst/>
            </a:prstGeom>
          </p:spPr>
        </p:pic>
        <p:sp>
          <p:nvSpPr>
            <p:cNvPr id="38" name="Rounded Rectangle 37" hidden="1">
              <a:hlinkClick r:id="rId6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16"/>
          <p:cNvSpPr/>
          <p:nvPr/>
        </p:nvSpPr>
        <p:spPr>
          <a:xfrm>
            <a:off x="3618230" y="67875"/>
            <a:ext cx="4530227" cy="991604"/>
          </a:xfrm>
          <a:prstGeom prst="round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15"/>
          <p:cNvGrpSpPr/>
          <p:nvPr/>
        </p:nvGrpSpPr>
        <p:grpSpPr>
          <a:xfrm>
            <a:off x="2327408" y="3241859"/>
            <a:ext cx="5102939" cy="2704614"/>
            <a:chOff x="2792168" y="1860972"/>
            <a:chExt cx="7216342" cy="382424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67315" y="2898597"/>
              <a:ext cx="5004746" cy="233181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92168" y="1860972"/>
              <a:ext cx="7216342" cy="3824243"/>
            </a:xfrm>
            <a:prstGeom prst="rect">
              <a:avLst/>
            </a:prstGeom>
          </p:spPr>
        </p:pic>
      </p:grpSp>
      <p:pic>
        <p:nvPicPr>
          <p:cNvPr id="16" name="03260309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618" y="2276912"/>
            <a:ext cx="689340" cy="1149051"/>
          </a:xfrm>
          <a:prstGeom prst="rect">
            <a:avLst/>
          </a:prstGeom>
        </p:spPr>
      </p:pic>
      <p:pic>
        <p:nvPicPr>
          <p:cNvPr id="17" name="HUY DUẨ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195" y="2948641"/>
            <a:ext cx="1130071" cy="572173"/>
          </a:xfrm>
          <a:prstGeom prst="rect">
            <a:avLst/>
          </a:prstGeom>
        </p:spPr>
      </p:pic>
      <p:pic>
        <p:nvPicPr>
          <p:cNvPr id="19" name="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634" y="2200916"/>
            <a:ext cx="731462" cy="1220056"/>
          </a:xfrm>
          <a:prstGeom prst="rect">
            <a:avLst/>
          </a:prstGeom>
        </p:spPr>
      </p:pic>
      <p:pic>
        <p:nvPicPr>
          <p:cNvPr id="20" name="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783" y="2960365"/>
            <a:ext cx="762448" cy="762269"/>
          </a:xfrm>
          <a:prstGeom prst="rect">
            <a:avLst/>
          </a:prstGeom>
        </p:spPr>
      </p:pic>
      <p:pic>
        <p:nvPicPr>
          <p:cNvPr id="1032" name="12" descr="Box Cartoon Vector Images (over 110,000)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876" y="2857641"/>
            <a:ext cx="853013" cy="89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11" descr="Presents Clipart Grotto - Presents , Transparent Cartoon, Free Cliparts &amp;  Silhouettes - NetClipart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2131" l="0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234" y="3214833"/>
            <a:ext cx="703368" cy="63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055" y="2921779"/>
            <a:ext cx="751409" cy="586111"/>
          </a:xfrm>
          <a:prstGeom prst="rect">
            <a:avLst/>
          </a:prstGeom>
        </p:spPr>
      </p:pic>
      <p:pic>
        <p:nvPicPr>
          <p:cNvPr id="29" name="HUY DUẨN"/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002" y="3096368"/>
            <a:ext cx="1306264" cy="731603"/>
          </a:xfrm>
          <a:prstGeom prst="rect">
            <a:avLst/>
          </a:prstGeom>
        </p:spPr>
      </p:pic>
      <p:pic>
        <p:nvPicPr>
          <p:cNvPr id="1038" name="9" descr="Cartoon Woman - Happy Woman Cartoon Png - Free Transparent PNG Clipart  Images Download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658" b="97962" l="18929" r="90000">
                        <a14:backgroundMark x1="51190" y1="48908" x2="52738" y2="50801"/>
                        <a14:backgroundMark x1="68452" y1="46870" x2="66786" y2="46288"/>
                        <a14:backgroundMark x1="63214" y1="51237" x2="65952" y2="49782"/>
                        <a14:backgroundMark x1="59167" y1="83552" x2="59048" y2="806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59" t="16022" r="25753"/>
          <a:stretch/>
        </p:blipFill>
        <p:spPr bwMode="auto">
          <a:xfrm flipH="1">
            <a:off x="-2390741" y="1362756"/>
            <a:ext cx="2351008" cy="549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8"/>
          <p:cNvGrpSpPr/>
          <p:nvPr/>
        </p:nvGrpSpPr>
        <p:grpSpPr>
          <a:xfrm>
            <a:off x="11826263" y="1586006"/>
            <a:ext cx="3964789" cy="4904291"/>
            <a:chOff x="3416032" y="-11442440"/>
            <a:chExt cx="14796598" cy="1830044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260"/>
            <a:stretch>
              <a:fillRect/>
            </a:stretch>
          </p:blipFill>
          <p:spPr>
            <a:xfrm flipH="1">
              <a:off x="3416032" y="-11442440"/>
              <a:ext cx="9708616" cy="18300440"/>
            </a:xfrm>
            <a:custGeom>
              <a:avLst/>
              <a:gdLst>
                <a:gd name="connsiteX0" fmla="*/ 0 w 9708616"/>
                <a:gd name="connsiteY0" fmla="*/ 0 h 18300440"/>
                <a:gd name="connsiteX1" fmla="*/ 9708616 w 9708616"/>
                <a:gd name="connsiteY1" fmla="*/ 117987 h 18300440"/>
                <a:gd name="connsiteX2" fmla="*/ 6404977 w 9708616"/>
                <a:gd name="connsiteY2" fmla="*/ 18300440 h 18300440"/>
                <a:gd name="connsiteX3" fmla="*/ 0 w 9708616"/>
                <a:gd name="connsiteY3" fmla="*/ 18300440 h 18300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8616" h="18300440">
                  <a:moveTo>
                    <a:pt x="0" y="0"/>
                  </a:moveTo>
                  <a:lnTo>
                    <a:pt x="9708616" y="117987"/>
                  </a:lnTo>
                  <a:cubicBezTo>
                    <a:pt x="7584849" y="5952664"/>
                    <a:pt x="5048125" y="11993815"/>
                    <a:pt x="6404977" y="18300440"/>
                  </a:cubicBezTo>
                  <a:lnTo>
                    <a:pt x="0" y="18300440"/>
                  </a:lnTo>
                  <a:close/>
                </a:path>
              </a:pathLst>
            </a:cu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23"/>
            <a:srcRect l="48473" t="49374"/>
            <a:stretch/>
          </p:blipFill>
          <p:spPr>
            <a:xfrm>
              <a:off x="11857703" y="-2890684"/>
              <a:ext cx="6354927" cy="9265392"/>
            </a:xfrm>
            <a:prstGeom prst="rect">
              <a:avLst/>
            </a:prstGeom>
          </p:spPr>
        </p:pic>
      </p:grpSp>
      <p:pic>
        <p:nvPicPr>
          <p:cNvPr id="31" name="7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5169" y="235212"/>
            <a:ext cx="707295" cy="682664"/>
          </a:xfrm>
          <a:prstGeom prst="rect">
            <a:avLst/>
          </a:prstGeom>
        </p:spPr>
      </p:pic>
      <p:pic>
        <p:nvPicPr>
          <p:cNvPr id="32" name="6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34404" y="190911"/>
            <a:ext cx="742490" cy="742587"/>
          </a:xfrm>
          <a:prstGeom prst="rect">
            <a:avLst/>
          </a:prstGeom>
        </p:spPr>
      </p:pic>
      <p:pic>
        <p:nvPicPr>
          <p:cNvPr id="33" name="5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28835" y="214702"/>
            <a:ext cx="727192" cy="710406"/>
          </a:xfrm>
          <a:prstGeom prst="rect">
            <a:avLst/>
          </a:prstGeom>
        </p:spPr>
      </p:pic>
      <p:pic>
        <p:nvPicPr>
          <p:cNvPr id="34" name="4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07967" y="201735"/>
            <a:ext cx="745643" cy="727949"/>
          </a:xfrm>
          <a:prstGeom prst="rect">
            <a:avLst/>
          </a:prstGeom>
        </p:spPr>
      </p:pic>
      <p:pic>
        <p:nvPicPr>
          <p:cNvPr id="35" name="3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05550" y="193252"/>
            <a:ext cx="795142" cy="737903"/>
          </a:xfrm>
          <a:prstGeom prst="rect">
            <a:avLst/>
          </a:prstGeom>
        </p:spPr>
      </p:pic>
      <p:sp>
        <p:nvSpPr>
          <p:cNvPr id="3" name="2"/>
          <p:cNvSpPr/>
          <p:nvPr/>
        </p:nvSpPr>
        <p:spPr>
          <a:xfrm>
            <a:off x="3285037" y="1029919"/>
            <a:ext cx="4483602" cy="1869606"/>
          </a:xfrm>
          <a:prstGeom prst="wedgeEllipseCallout">
            <a:avLst>
              <a:gd name="adj1" fmla="val 47840"/>
              <a:gd name="adj2" fmla="val 5432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lex Brush" panose="02000400000000000000" pitchFamily="2" charset="0"/>
              </a:rPr>
              <a:t>Happy Birthday </a:t>
            </a:r>
            <a:r>
              <a:rPr lang="en-US" sz="4000" b="1" dirty="0">
                <a:solidFill>
                  <a:srgbClr val="FF0000"/>
                </a:solidFill>
                <a:latin typeface="Alex Brush" panose="02000400000000000000" pitchFamily="2" charset="0"/>
              </a:rPr>
              <a:t>❤</a:t>
            </a:r>
          </a:p>
        </p:txBody>
      </p:sp>
      <p:pic>
        <p:nvPicPr>
          <p:cNvPr id="25" name="1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848" y="2974964"/>
            <a:ext cx="3896058" cy="3896565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>
            <a:hlinkClick r:id="rId35" action="ppaction://hlinksldjump"/>
          </p:cNvPr>
          <p:cNvSpPr/>
          <p:nvPr/>
        </p:nvSpPr>
        <p:spPr>
          <a:xfrm>
            <a:off x="10203849" y="210628"/>
            <a:ext cx="1622414" cy="1152128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771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2292 L -1.66667E-6 -0.02315 L 0.01146 -0.01921 C 0.01315 -0.01875 0.01485 -0.01736 0.01667 -0.01736 C 0.02044 -0.01736 0.02435 -0.01852 0.02826 -0.01921 C 0.02943 -0.02037 0.03073 -0.02153 0.03203 -0.02292 C 0.03347 -0.02454 0.03425 -0.02708 0.03594 -0.02847 C 0.03698 -0.02963 0.03854 -0.02986 0.03972 -0.03033 C 0.04766 -0.0294 0.05508 -0.02894 0.06289 -0.02662 C 0.06459 -0.02639 0.06628 -0.02546 0.06797 -0.02477 C 0.07448 -0.02546 0.08086 -0.0257 0.08724 -0.02662 C 0.08854 -0.02708 0.08972 -0.02847 0.09115 -0.02847 C 0.10235 -0.02847 0.11341 -0.02732 0.12461 -0.02662 C 0.1263 -0.02616 0.128 -0.0257 0.12969 -0.02477 C 0.1431 -0.01759 0.12669 -0.02408 0.13998 -0.01921 C 0.14388 -0.01991 0.14766 -0.02037 0.15156 -0.02107 C 0.15326 -0.02153 0.15482 -0.02292 0.15664 -0.02292 C 0.16315 -0.02292 0.16953 -0.02176 0.17591 -0.02107 C 0.17852 -0.01991 0.18099 -0.01806 0.1836 -0.01736 C 0.19349 -0.01505 0.1888 -0.01621 0.19779 -0.01366 C 0.20039 -0.01435 0.203 -0.01412 0.20547 -0.01551 C 0.21953 -0.02454 0.20052 -0.01736 0.21198 -0.02662 C 0.21367 -0.02847 0.21615 -0.02801 0.21836 -0.02847 C 0.22396 -0.02801 0.22943 -0.02801 0.23503 -0.02662 C 0.23724 -0.02616 0.23906 -0.02361 0.24141 -0.02292 C 0.2461 -0.02176 0.25091 -0.02176 0.2556 -0.02107 C 0.25716 -0.02037 0.2681 -0.01551 0.27097 -0.01551 C 0.27357 -0.01551 0.27617 -0.01667 0.27878 -0.01736 C 0.28047 -0.01921 0.2819 -0.02153 0.28386 -0.02292 C 0.2849 -0.02408 0.28659 -0.02361 0.28776 -0.02477 C 0.28919 -0.02639 0.29024 -0.02847 0.29154 -0.03033 C 0.29623 -0.02986 0.30104 -0.02963 0.30573 -0.02847 C 0.30703 -0.02847 0.3082 -0.02732 0.30951 -0.02662 C 0.3112 -0.02616 0.31302 -0.0257 0.31472 -0.02477 C 0.31641 -0.02384 0.31797 -0.02222 0.31979 -0.02107 C 0.32097 -0.02037 0.3224 -0.01991 0.3237 -0.01921 C 0.3306 -0.01991 0.3375 -0.01898 0.34427 -0.02107 C 0.34727 -0.02222 0.34935 -0.02616 0.35195 -0.02847 L 0.35586 -0.03218 C 0.36055 -0.03171 0.36511 -0.03033 0.36992 -0.03033 C 0.37383 -0.03033 0.37748 -0.03218 0.38151 -0.03218 C 0.3888 -0.03218 0.39076 -0.03056 0.39688 -0.02847 C 0.40612 -0.0257 0.40026 -0.02824 0.40716 -0.02477 C 0.41016 -0.02546 0.41341 -0.025 0.41615 -0.02662 C 0.41758 -0.02755 0.41758 -0.03079 0.41875 -0.03218 C 0.42149 -0.03658 0.42149 -0.03588 0.42396 -0.03588 " pathEditMode="relative" rAng="0" ptsTypes="AAAAAAAAAAAAAAAAAAAAAAAAAAAAAAAAAAAAAAAAAAAAAA">
                                      <p:cBhvr>
                                        <p:cTn id="10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98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-4.58333E-6 0.00023 C -0.00442 -0.00116 -0.00768 -0.00278 -0.01302 -0.00324 C -0.03177 -0.00509 -0.02786 -0.00324 -0.03554 -0.00093 C -0.03867 2.22222E-6 -0.04127 0.00023 -0.04505 0.00046 C -0.04791 0.00046 -0.05729 0.00023 -0.06119 -0.00047 C -0.06445 -0.00093 -0.06705 -0.00185 -0.07083 -0.00232 C -0.07239 -0.00255 -0.07395 -0.00255 -0.07552 -0.00278 C -0.09205 -0.00556 -0.07916 -0.00417 -0.08997 -0.00509 C -0.09804 -0.00486 -0.09856 -0.00509 -0.10442 -0.00324 C -0.10598 -0.00278 -0.10612 -0.00209 -0.10755 -0.00185 C -0.10989 -0.00139 -0.11302 -0.00162 -0.11562 -0.00139 C -0.13385 -0.00162 -0.15208 -0.00162 -0.17005 -0.00185 C -0.1746 -0.00185 -0.17604 -0.00278 -0.17968 -0.00324 C -0.18125 -0.00347 -0.18294 -0.00371 -0.1845 -0.00371 C -0.19791 -0.00371 -0.21132 -0.00347 -0.2246 -0.00324 C -0.23151 -0.00324 -0.23203 -0.00255 -0.23737 -0.00139 C -0.23906 -0.00116 -0.24036 -0.00047 -0.24218 -0.00047 C -0.26406 2.22222E-6 -0.28606 2.22222E-6 -0.30781 2.22222E-6 C -0.31002 0.00046 -0.3121 0.00069 -0.31432 0.00116 C -0.32526 0.00254 -0.33177 0.00139 -0.34648 0.00116 C -0.34908 0.00092 -0.35182 0.00046 -0.35429 0.00046 C -0.37669 0.00046 -0.37291 0.00023 -0.38489 0.00162 C -0.39505 0.00139 -0.40533 0.00139 -0.41536 0.00116 C -0.43684 0.00046 -0.41276 0.00046 -0.42473 0.00046 " pathEditMode="relative" rAng="0" ptsTypes="AAAAAAAAAAAAAAAAAAAAAAAAA">
                                      <p:cBhvr>
                                        <p:cTn id="10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37" y="-162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33333E-6 L -4.375E-6 -3.33333E-6 L 0.02201 -0.00278 C 0.03607 -0.00509 0.03204 -0.00324 0.04076 -0.00833 C 0.06277 -0.00671 0.06928 -0.0088 0.08594 -0.00278 C 0.08803 -0.00208 0.09011 -0.00116 0.09219 -3.33333E-6 C 0.09532 0.00162 0.10157 0.00555 0.10157 0.00555 C 0.11537 -0.00995 0.10938 -0.00556 0.11876 -0.01111 C 0.12501 -0.01019 0.13139 -0.01134 0.13751 -0.00833 C 0.14102 -0.00671 0.1431 0.00208 0.14688 0.00278 L 0.16563 0.00555 C 0.17657 0.01204 0.16342 0.00555 0.18438 0.00555 C 0.18855 0.00555 0.19271 0.00741 0.19688 0.00833 C 0.21016 0.0162 0.203 0.01458 0.21876 0.01111 L 0.23751 -3.33333E-6 L 0.24219 -0.00278 C 0.25014 0.00185 0.25157 0.00833 0.25626 -0.00556 C 0.25678 -0.00718 0.25626 -0.00926 0.25626 -0.01111 " pathEditMode="relative" ptsTypes="AAAAAAAAAAAAAAAAAA">
                                      <p:cBhvr>
                                        <p:cTn id="108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45" y="5437828"/>
            <a:ext cx="114285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A">
            <a:extLst>
              <a:ext uri="{FF2B5EF4-FFF2-40B4-BE49-F238E27FC236}">
                <a16:creationId xmlns:a16="http://schemas.microsoft.com/office/drawing/2014/main" id="{6C758617-9E05-4F40-8A64-B5475C67D7FB}"/>
              </a:ext>
            </a:extLst>
          </p:cNvPr>
          <p:cNvSpPr/>
          <p:nvPr/>
        </p:nvSpPr>
        <p:spPr>
          <a:xfrm>
            <a:off x="2052148" y="3549412"/>
            <a:ext cx="3052348" cy="10462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560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">
            <a:extLst>
              <a:ext uri="{FF2B5EF4-FFF2-40B4-BE49-F238E27FC236}">
                <a16:creationId xmlns:a16="http://schemas.microsoft.com/office/drawing/2014/main" id="{491464B1-D9D5-47B3-98BB-F3E7A6CD094C}"/>
              </a:ext>
            </a:extLst>
          </p:cNvPr>
          <p:cNvSpPr/>
          <p:nvPr/>
        </p:nvSpPr>
        <p:spPr>
          <a:xfrm>
            <a:off x="6895268" y="3549412"/>
            <a:ext cx="3166026" cy="10462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570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B">
            <a:extLst>
              <a:ext uri="{FF2B5EF4-FFF2-40B4-BE49-F238E27FC236}">
                <a16:creationId xmlns:a16="http://schemas.microsoft.com/office/drawing/2014/main" id="{CA7AE627-02AC-4EAB-840B-D815DE12B665}"/>
              </a:ext>
            </a:extLst>
          </p:cNvPr>
          <p:cNvSpPr/>
          <p:nvPr/>
        </p:nvSpPr>
        <p:spPr>
          <a:xfrm>
            <a:off x="2072109" y="5002992"/>
            <a:ext cx="3040673" cy="10063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600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D">
            <a:extLst>
              <a:ext uri="{FF2B5EF4-FFF2-40B4-BE49-F238E27FC236}">
                <a16:creationId xmlns:a16="http://schemas.microsoft.com/office/drawing/2014/main" id="{C6E1FEBB-714A-4D25-BC0A-06803D29BAF6}"/>
              </a:ext>
            </a:extLst>
          </p:cNvPr>
          <p:cNvSpPr/>
          <p:nvPr/>
        </p:nvSpPr>
        <p:spPr>
          <a:xfrm>
            <a:off x="6895268" y="5000386"/>
            <a:ext cx="3166026" cy="100894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660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Flowchart: Terminator 42">
            <a:extLst>
              <a:ext uri="{FF2B5EF4-FFF2-40B4-BE49-F238E27FC236}">
                <a16:creationId xmlns:a16="http://schemas.microsoft.com/office/drawing/2014/main" id="{62697005-3821-4A26-871E-7FAC78E5BBF6}"/>
              </a:ext>
            </a:extLst>
          </p:cNvPr>
          <p:cNvSpPr/>
          <p:nvPr/>
        </p:nvSpPr>
        <p:spPr>
          <a:xfrm>
            <a:off x="3070870" y="1052088"/>
            <a:ext cx="6048672" cy="1595337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556 + 4 =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047336B-0BF6-4722-845D-8917070007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508106" y="3869033"/>
            <a:ext cx="507933" cy="50793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3F617E6-C470-47A4-B5FE-4A50713FCF0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623749" y="5311735"/>
            <a:ext cx="507933" cy="50793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BF627EC-36D9-49B1-9585-B5AEACC7608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54792" y="3873659"/>
            <a:ext cx="507933" cy="50793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A383C5F-CA03-4B8A-8ED7-124E87365F8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54792" y="5341668"/>
            <a:ext cx="507933" cy="507933"/>
          </a:xfrm>
          <a:prstGeom prst="rect">
            <a:avLst/>
          </a:prstGeom>
        </p:spPr>
      </p:pic>
      <p:pic>
        <p:nvPicPr>
          <p:cNvPr id="4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CDD6F10-7C58-4C51-B15B-FCD2FBEE47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18975" y="290194"/>
            <a:ext cx="812694" cy="812694"/>
          </a:xfrm>
          <a:prstGeom prst="rect">
            <a:avLst/>
          </a:prstGeom>
        </p:spPr>
      </p:pic>
      <p:pic>
        <p:nvPicPr>
          <p:cNvPr id="4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2E2DCC5-85D5-408F-AF89-12B123E9C8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22149" y="493368"/>
            <a:ext cx="812694" cy="812694"/>
          </a:xfrm>
          <a:prstGeom prst="rect">
            <a:avLst/>
          </a:prstGeom>
        </p:spPr>
      </p:pic>
      <p:pic>
        <p:nvPicPr>
          <p:cNvPr id="5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01FFF47-D0D6-4306-9AF6-915F11D0C3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25322" y="696541"/>
            <a:ext cx="812694" cy="812694"/>
          </a:xfrm>
          <a:prstGeom prst="rect">
            <a:avLst/>
          </a:prstGeom>
        </p:spPr>
      </p:pic>
      <p:pic>
        <p:nvPicPr>
          <p:cNvPr id="5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5A09C22-AF24-4AC7-B2EF-CD6483116B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25322" y="-624087"/>
            <a:ext cx="812694" cy="812694"/>
          </a:xfrm>
          <a:prstGeom prst="rect">
            <a:avLst/>
          </a:prstGeom>
        </p:spPr>
      </p:pic>
      <p:pic>
        <p:nvPicPr>
          <p:cNvPr id="52" name="sai">
            <a:extLst>
              <a:ext uri="{FF2B5EF4-FFF2-40B4-BE49-F238E27FC236}">
                <a16:creationId xmlns:a16="http://schemas.microsoft.com/office/drawing/2014/main" id="{3656AE9C-DE62-4202-9034-AF079A29F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50990" y="2627333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65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448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815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815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39" grpId="0" bldLvl="0" animBg="1"/>
      <p:bldP spid="40" grpId="0" bldLvl="0" animBg="1"/>
      <p:bldP spid="41" grpId="0" bldLvl="0" animBg="1"/>
      <p:bldP spid="42" grpId="0" bldLvl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Káº¿t quáº£ hÃ¬nh áº£nh cho home icon">
            <a:hlinkClick r:id="rId7" action="ppaction://hlinksldjump"/>
            <a:extLst>
              <a:ext uri="{FF2B5EF4-FFF2-40B4-BE49-F238E27FC236}">
                <a16:creationId xmlns:a16="http://schemas.microsoft.com/office/drawing/2014/main" id="{016B58A4-6399-4345-915C-0B848B341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45" y="5437828"/>
            <a:ext cx="114285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">
            <a:extLst>
              <a:ext uri="{FF2B5EF4-FFF2-40B4-BE49-F238E27FC236}">
                <a16:creationId xmlns:a16="http://schemas.microsoft.com/office/drawing/2014/main" id="{50547D95-BE0C-4566-BF5C-29308877D244}"/>
              </a:ext>
            </a:extLst>
          </p:cNvPr>
          <p:cNvSpPr/>
          <p:nvPr/>
        </p:nvSpPr>
        <p:spPr>
          <a:xfrm>
            <a:off x="6876367" y="4963080"/>
            <a:ext cx="3166025" cy="10462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152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">
            <a:extLst>
              <a:ext uri="{FF2B5EF4-FFF2-40B4-BE49-F238E27FC236}">
                <a16:creationId xmlns:a16="http://schemas.microsoft.com/office/drawing/2014/main" id="{107064DE-9F1F-4A58-9B80-30E854B7B768}"/>
              </a:ext>
            </a:extLst>
          </p:cNvPr>
          <p:cNvSpPr/>
          <p:nvPr/>
        </p:nvSpPr>
        <p:spPr>
          <a:xfrm>
            <a:off x="6895268" y="3549412"/>
            <a:ext cx="3166026" cy="10462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143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">
            <a:extLst>
              <a:ext uri="{FF2B5EF4-FFF2-40B4-BE49-F238E27FC236}">
                <a16:creationId xmlns:a16="http://schemas.microsoft.com/office/drawing/2014/main" id="{1EE5754F-F943-43F2-AC08-8500DD820A15}"/>
              </a:ext>
            </a:extLst>
          </p:cNvPr>
          <p:cNvSpPr/>
          <p:nvPr/>
        </p:nvSpPr>
        <p:spPr>
          <a:xfrm>
            <a:off x="2045474" y="5029911"/>
            <a:ext cx="3067457" cy="10063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151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D">
            <a:extLst>
              <a:ext uri="{FF2B5EF4-FFF2-40B4-BE49-F238E27FC236}">
                <a16:creationId xmlns:a16="http://schemas.microsoft.com/office/drawing/2014/main" id="{B0658D68-04B9-4BEA-B300-8AC30151BA35}"/>
              </a:ext>
            </a:extLst>
          </p:cNvPr>
          <p:cNvSpPr/>
          <p:nvPr/>
        </p:nvSpPr>
        <p:spPr>
          <a:xfrm>
            <a:off x="1996190" y="3585781"/>
            <a:ext cx="3166026" cy="100894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A.155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lowchart: Terminator 28">
            <a:extLst>
              <a:ext uri="{FF2B5EF4-FFF2-40B4-BE49-F238E27FC236}">
                <a16:creationId xmlns:a16="http://schemas.microsoft.com/office/drawing/2014/main" id="{3971346E-472C-4A8F-8F23-50299A07DD38}"/>
              </a:ext>
            </a:extLst>
          </p:cNvPr>
          <p:cNvSpPr/>
          <p:nvPr/>
        </p:nvSpPr>
        <p:spPr>
          <a:xfrm>
            <a:off x="3070870" y="1052088"/>
            <a:ext cx="6048672" cy="1595337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333 – 181 = 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4F9B389-EF4A-4E74-9E5D-99F02370CD4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332326" y="5282701"/>
            <a:ext cx="507933" cy="50793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3B2EE90-2352-453A-BE21-137C5F1A0B6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623749" y="5311735"/>
            <a:ext cx="507933" cy="50793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9DC6477-D9F3-432D-94E6-45B9952F89C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54792" y="3873659"/>
            <a:ext cx="507933" cy="50793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2BC9688-72C7-4679-87EA-AF660DC0FDC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555714" y="3927063"/>
            <a:ext cx="507933" cy="507933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0CC1632-9F48-404D-9DF5-EA44AE80F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18975" y="290194"/>
            <a:ext cx="812694" cy="812694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2FCCD78-B635-4766-8F54-F03D5FEB2B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22149" y="493368"/>
            <a:ext cx="812694" cy="812694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22BAC3E-D26C-4222-A0FA-0229E01F4D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25322" y="696541"/>
            <a:ext cx="812694" cy="812694"/>
          </a:xfrm>
          <a:prstGeom prst="rect">
            <a:avLst/>
          </a:prstGeom>
        </p:spPr>
      </p:pic>
      <p:pic>
        <p:nvPicPr>
          <p:cNvPr id="3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EEFAAF1-62C9-4E9D-836B-043B60EC6B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25322" y="-624087"/>
            <a:ext cx="812694" cy="812694"/>
          </a:xfrm>
          <a:prstGeom prst="rect">
            <a:avLst/>
          </a:prstGeom>
        </p:spPr>
      </p:pic>
      <p:pic>
        <p:nvPicPr>
          <p:cNvPr id="38" name="sai">
            <a:extLst>
              <a:ext uri="{FF2B5EF4-FFF2-40B4-BE49-F238E27FC236}">
                <a16:creationId xmlns:a16="http://schemas.microsoft.com/office/drawing/2014/main" id="{7000F335-4922-4DEC-8E8C-EA49A31F6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86015" y="2653250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60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44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4" grpId="0" bldLvl="0" animBg="1"/>
      <p:bldP spid="15" grpId="0" bldLvl="0" animBg="1"/>
      <p:bldP spid="17" grpId="0" bldLvl="0" animBg="1"/>
      <p:bldP spid="28" grpId="0" bldLvl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Káº¿t quáº£ hÃ¬nh áº£nh cho home icon">
            <a:hlinkClick r:id="rId7" action="ppaction://hlinksldjump"/>
            <a:extLst>
              <a:ext uri="{FF2B5EF4-FFF2-40B4-BE49-F238E27FC236}">
                <a16:creationId xmlns:a16="http://schemas.microsoft.com/office/drawing/2014/main" id="{1DC23E53-38FC-4C89-81D9-4887D77E1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45" y="5437828"/>
            <a:ext cx="114285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A">
            <a:extLst>
              <a:ext uri="{FF2B5EF4-FFF2-40B4-BE49-F238E27FC236}">
                <a16:creationId xmlns:a16="http://schemas.microsoft.com/office/drawing/2014/main" id="{1567E4EC-3A92-4534-A987-63D968460DC8}"/>
              </a:ext>
            </a:extLst>
          </p:cNvPr>
          <p:cNvSpPr/>
          <p:nvPr/>
        </p:nvSpPr>
        <p:spPr>
          <a:xfrm>
            <a:off x="6891005" y="3555237"/>
            <a:ext cx="3166025" cy="10462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300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C">
            <a:extLst>
              <a:ext uri="{FF2B5EF4-FFF2-40B4-BE49-F238E27FC236}">
                <a16:creationId xmlns:a16="http://schemas.microsoft.com/office/drawing/2014/main" id="{B81DB87C-A0CE-47A1-A60D-9BD9649C2A14}"/>
              </a:ext>
            </a:extLst>
          </p:cNvPr>
          <p:cNvSpPr/>
          <p:nvPr/>
        </p:nvSpPr>
        <p:spPr>
          <a:xfrm>
            <a:off x="6903434" y="4973567"/>
            <a:ext cx="3166026" cy="10462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500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B">
            <a:extLst>
              <a:ext uri="{FF2B5EF4-FFF2-40B4-BE49-F238E27FC236}">
                <a16:creationId xmlns:a16="http://schemas.microsoft.com/office/drawing/2014/main" id="{CB8C14D7-3F60-49E0-B74B-50D0A8514BC6}"/>
              </a:ext>
            </a:extLst>
          </p:cNvPr>
          <p:cNvSpPr/>
          <p:nvPr/>
        </p:nvSpPr>
        <p:spPr>
          <a:xfrm>
            <a:off x="2045474" y="5029911"/>
            <a:ext cx="3067457" cy="10063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400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D">
            <a:extLst>
              <a:ext uri="{FF2B5EF4-FFF2-40B4-BE49-F238E27FC236}">
                <a16:creationId xmlns:a16="http://schemas.microsoft.com/office/drawing/2014/main" id="{7A9C2821-10D6-409D-8B3A-1E059BB071FB}"/>
              </a:ext>
            </a:extLst>
          </p:cNvPr>
          <p:cNvSpPr/>
          <p:nvPr/>
        </p:nvSpPr>
        <p:spPr>
          <a:xfrm>
            <a:off x="1996190" y="3585781"/>
            <a:ext cx="3166026" cy="100894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200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Flowchart: Terminator 48">
            <a:extLst>
              <a:ext uri="{FF2B5EF4-FFF2-40B4-BE49-F238E27FC236}">
                <a16:creationId xmlns:a16="http://schemas.microsoft.com/office/drawing/2014/main" id="{B920D5AD-E6D5-4D76-815F-D05FA00F7A04}"/>
              </a:ext>
            </a:extLst>
          </p:cNvPr>
          <p:cNvSpPr/>
          <p:nvPr/>
        </p:nvSpPr>
        <p:spPr>
          <a:xfrm>
            <a:off x="3070870" y="1052088"/>
            <a:ext cx="6048672" cy="1595337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 + 50 = 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836B15BA-0C2B-4272-8974-DBA3615B1B1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346964" y="3874858"/>
            <a:ext cx="507933" cy="50793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A741B3C7-AC30-4AE4-8AEC-EC166A1B648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623749" y="5311735"/>
            <a:ext cx="507933" cy="50793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4424FC5-6C0D-42E4-B1AC-9260CF4BD3B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62958" y="5297814"/>
            <a:ext cx="507933" cy="50793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572A75F-65B1-4213-B7FA-E905CB4153B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555714" y="3927063"/>
            <a:ext cx="507933" cy="507933"/>
          </a:xfrm>
          <a:prstGeom prst="rect">
            <a:avLst/>
          </a:prstGeom>
        </p:spPr>
      </p:pic>
      <p:pic>
        <p:nvPicPr>
          <p:cNvPr id="5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FC503B1-20FB-4ADA-A9BD-301ADFF8AC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18975" y="290194"/>
            <a:ext cx="812694" cy="812694"/>
          </a:xfrm>
          <a:prstGeom prst="rect">
            <a:avLst/>
          </a:prstGeom>
        </p:spPr>
      </p:pic>
      <p:pic>
        <p:nvPicPr>
          <p:cNvPr id="5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5DF02D4-15C2-49AC-972B-D4BAFC4CF7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22149" y="493368"/>
            <a:ext cx="812694" cy="812694"/>
          </a:xfrm>
          <a:prstGeom prst="rect">
            <a:avLst/>
          </a:prstGeom>
        </p:spPr>
      </p:pic>
      <p:pic>
        <p:nvPicPr>
          <p:cNvPr id="5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F06667C-57F3-4C4C-AA08-6C0BC4C618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25322" y="696541"/>
            <a:ext cx="812694" cy="812694"/>
          </a:xfrm>
          <a:prstGeom prst="rect">
            <a:avLst/>
          </a:prstGeom>
        </p:spPr>
      </p:pic>
      <p:pic>
        <p:nvPicPr>
          <p:cNvPr id="5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FF51E48-82A7-440C-8355-6017BC664D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25322" y="-624087"/>
            <a:ext cx="812694" cy="812694"/>
          </a:xfrm>
          <a:prstGeom prst="rect">
            <a:avLst/>
          </a:prstGeom>
        </p:spPr>
      </p:pic>
      <p:pic>
        <p:nvPicPr>
          <p:cNvPr id="58" name="sai">
            <a:extLst>
              <a:ext uri="{FF2B5EF4-FFF2-40B4-BE49-F238E27FC236}">
                <a16:creationId xmlns:a16="http://schemas.microsoft.com/office/drawing/2014/main" id="{6D6A6B51-839D-4134-99BE-5429B1EEA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6251" y="2633158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93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448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0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8150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8150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  <p:bldLst>
      <p:bldP spid="36" grpId="0" bldLvl="0" animBg="1"/>
      <p:bldP spid="46" grpId="0" bldLvl="0" animBg="1"/>
      <p:bldP spid="47" grpId="0" bldLvl="0" animBg="1"/>
      <p:bldP spid="48" grpId="0" bldLvl="0" animBg="1"/>
      <p:bldP spid="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Káº¿t quáº£ hÃ¬nh áº£nh cho home icon">
            <a:hlinkClick r:id="rId7" action="ppaction://hlinksldjump"/>
            <a:extLst>
              <a:ext uri="{FF2B5EF4-FFF2-40B4-BE49-F238E27FC236}">
                <a16:creationId xmlns:a16="http://schemas.microsoft.com/office/drawing/2014/main" id="{18695F84-4DFE-44DB-86CE-EE8095AC3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45" y="5437828"/>
            <a:ext cx="114285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">
            <a:extLst>
              <a:ext uri="{FF2B5EF4-FFF2-40B4-BE49-F238E27FC236}">
                <a16:creationId xmlns:a16="http://schemas.microsoft.com/office/drawing/2014/main" id="{A6886D9E-DFC8-4BF4-9E4C-EC68ED927E62}"/>
              </a:ext>
            </a:extLst>
          </p:cNvPr>
          <p:cNvSpPr/>
          <p:nvPr/>
        </p:nvSpPr>
        <p:spPr>
          <a:xfrm>
            <a:off x="1946906" y="3601451"/>
            <a:ext cx="3166025" cy="10462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450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">
            <a:extLst>
              <a:ext uri="{FF2B5EF4-FFF2-40B4-BE49-F238E27FC236}">
                <a16:creationId xmlns:a16="http://schemas.microsoft.com/office/drawing/2014/main" id="{1592CEAF-89D3-4B5F-87DC-D1E4FAA128B9}"/>
              </a:ext>
            </a:extLst>
          </p:cNvPr>
          <p:cNvSpPr/>
          <p:nvPr/>
        </p:nvSpPr>
        <p:spPr>
          <a:xfrm>
            <a:off x="6901317" y="4914704"/>
            <a:ext cx="3166026" cy="10462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500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B">
            <a:extLst>
              <a:ext uri="{FF2B5EF4-FFF2-40B4-BE49-F238E27FC236}">
                <a16:creationId xmlns:a16="http://schemas.microsoft.com/office/drawing/2014/main" id="{093ABAA5-3785-4784-935B-DD79BD0C0B9E}"/>
              </a:ext>
            </a:extLst>
          </p:cNvPr>
          <p:cNvSpPr/>
          <p:nvPr/>
        </p:nvSpPr>
        <p:spPr>
          <a:xfrm>
            <a:off x="1965657" y="5046188"/>
            <a:ext cx="3166025" cy="10063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400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D">
            <a:extLst>
              <a:ext uri="{FF2B5EF4-FFF2-40B4-BE49-F238E27FC236}">
                <a16:creationId xmlns:a16="http://schemas.microsoft.com/office/drawing/2014/main" id="{8D37FC7D-2566-4FC1-9C23-FE6177BC3C7A}"/>
              </a:ext>
            </a:extLst>
          </p:cNvPr>
          <p:cNvSpPr/>
          <p:nvPr/>
        </p:nvSpPr>
        <p:spPr>
          <a:xfrm>
            <a:off x="6901317" y="3620104"/>
            <a:ext cx="3166026" cy="100894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550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lowchart: Terminator 30">
            <a:extLst>
              <a:ext uri="{FF2B5EF4-FFF2-40B4-BE49-F238E27FC236}">
                <a16:creationId xmlns:a16="http://schemas.microsoft.com/office/drawing/2014/main" id="{FCFE010F-2229-4B65-AEF2-7FB399796776}"/>
              </a:ext>
            </a:extLst>
          </p:cNvPr>
          <p:cNvSpPr/>
          <p:nvPr/>
        </p:nvSpPr>
        <p:spPr>
          <a:xfrm>
            <a:off x="3070870" y="1052088"/>
            <a:ext cx="6048672" cy="1595337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 – 150 =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4B40247-ACDF-4677-B484-FC2AFC2F99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402865" y="3921072"/>
            <a:ext cx="507933" cy="50793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91A1DCD-3FB8-4248-8D42-EB1878BC26C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623749" y="5311735"/>
            <a:ext cx="507933" cy="50793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67391B7-A74A-4982-BF54-E6946191BED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62958" y="5297814"/>
            <a:ext cx="507933" cy="50793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2BDE46B-68B7-4AAA-8F69-6A79A07CCCD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60841" y="3842290"/>
            <a:ext cx="507933" cy="507933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7A524B6-A318-4763-AF7A-EAEFE0ECF3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18975" y="290194"/>
            <a:ext cx="812694" cy="812694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C4358B8-2AF6-44A3-81EC-5CAFD7C466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22149" y="493368"/>
            <a:ext cx="812694" cy="812694"/>
          </a:xfrm>
          <a:prstGeom prst="rect">
            <a:avLst/>
          </a:prstGeom>
        </p:spPr>
      </p:pic>
      <p:pic>
        <p:nvPicPr>
          <p:cNvPr id="3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FE4B5F2-07A9-4D70-865F-85AF0E5A1C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25322" y="696541"/>
            <a:ext cx="812694" cy="812694"/>
          </a:xfrm>
          <a:prstGeom prst="rect">
            <a:avLst/>
          </a:prstGeom>
        </p:spPr>
      </p:pic>
      <p:pic>
        <p:nvPicPr>
          <p:cNvPr id="3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019DDFD-6701-4765-860D-DAAF5F7EBE7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25322" y="-624087"/>
            <a:ext cx="812694" cy="812694"/>
          </a:xfrm>
          <a:prstGeom prst="rect">
            <a:avLst/>
          </a:prstGeom>
        </p:spPr>
      </p:pic>
      <p:pic>
        <p:nvPicPr>
          <p:cNvPr id="40" name="sai">
            <a:extLst>
              <a:ext uri="{FF2B5EF4-FFF2-40B4-BE49-F238E27FC236}">
                <a16:creationId xmlns:a16="http://schemas.microsoft.com/office/drawing/2014/main" id="{7295D93A-5B57-4FAA-A8B2-B3E681DE3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47745" y="2780928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79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44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81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17" grpId="0" bldLvl="0" animBg="1"/>
      <p:bldP spid="28" grpId="0" bldLvl="0" animBg="1"/>
      <p:bldP spid="29" grpId="0" bldLvl="0" animBg="1"/>
      <p:bldP spid="30" grpId="0" bldLvl="0" animBg="1"/>
      <p:bldP spid="3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384</Words>
  <Application>Microsoft Office PowerPoint</Application>
  <PresentationFormat>Custom</PresentationFormat>
  <Paragraphs>72</Paragraphs>
  <Slides>18</Slides>
  <Notes>2</Notes>
  <HiddenSlides>0</HiddenSlides>
  <MMClips>21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Alex Brush</vt:lpstr>
      <vt:lpstr>Arial</vt:lpstr>
      <vt:lpstr>Calibri</vt:lpstr>
      <vt:lpstr>Cambria Math</vt:lpstr>
      <vt:lpstr>HP001 5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Duẩn Huy</cp:lastModifiedBy>
  <cp:revision>90</cp:revision>
  <dcterms:created xsi:type="dcterms:W3CDTF">2021-08-10T01:44:52Z</dcterms:created>
  <dcterms:modified xsi:type="dcterms:W3CDTF">2022-05-05T17:10:30Z</dcterms:modified>
</cp:coreProperties>
</file>