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3773" r:id="rId2"/>
    <p:sldMasterId id="2147483827" r:id="rId3"/>
    <p:sldMasterId id="2147483873" r:id="rId4"/>
    <p:sldMasterId id="2147483895" r:id="rId5"/>
  </p:sldMasterIdLst>
  <p:notesMasterIdLst>
    <p:notesMasterId r:id="rId11"/>
  </p:notesMasterIdLst>
  <p:sldIdLst>
    <p:sldId id="3401" r:id="rId6"/>
    <p:sldId id="3399" r:id="rId7"/>
    <p:sldId id="262" r:id="rId8"/>
    <p:sldId id="271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51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9628C-5FB7-4DD4-A232-928A4CE82F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406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89628C-5FB7-4DD4-A232-928A4CE82FCD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123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89628C-5FB7-4DD4-A232-928A4CE82FC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4733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BF6AAF-EBE8-4BA6-9CE0-0A4490A0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44005-491F-4ADB-8929-A6A576E06C24}" type="datetimeFigureOut">
              <a:rPr lang="zh-CN" altLang="en-US"/>
              <a:pPr>
                <a:defRPr/>
              </a:pPr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68E031-0CA0-464E-AE7D-DE5C9DC70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18DCEE-07B6-4F73-9ADF-4905301C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F95B7-AF74-4F24-B7FF-E0826487F9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053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78C0C-F076-4EC8-AE3B-1B557D940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86DA7-3446-417F-9FB3-E9C34F1F8903}" type="datetimeFigureOut">
              <a:rPr lang="zh-CN" altLang="en-US"/>
              <a:pPr>
                <a:defRPr/>
              </a:pPr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0CED0E-B43E-40BE-A4B5-B041CCE89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F8C3D1-3446-4E32-9E1C-C534504D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3FBD-68E2-4DC6-950B-B0540DB3CA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76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1F767-22F1-4785-9310-24E2C35B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71F85-F021-48E9-BB6B-2924F9D3CDEE}" type="datetimeFigureOut">
              <a:rPr lang="zh-CN" altLang="en-US"/>
              <a:pPr>
                <a:defRPr/>
              </a:pPr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CD57F8-C6F1-4E58-9C17-0DBF2F3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C575B4-C588-4EBA-B8A9-B2BC44DBB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101A-360A-49B2-BDE2-11BDFECFC0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84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8712796" y="366033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E74B609-0641-41FF-84FD-9616F5E6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2AB9-AB77-4044-9089-48A14947FD6F}" type="datetimeFigureOut">
              <a:rPr lang="zh-CN" altLang="en-US"/>
              <a:pPr>
                <a:defRPr/>
              </a:pPr>
              <a:t>2022/4/24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B5EE7F08-AA64-4726-BE71-EF35FE55D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CBC846B-DF3E-4BA7-9114-C8AC598B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8ECD6-8DA6-47E8-82EB-1538BF3695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42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id="{08D50B94-4FCF-4A7B-A924-8E36A9F4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82A2-ED13-4A87-8D25-C0BB56A59C96}" type="datetimeFigureOut">
              <a:rPr lang="zh-CN" altLang="en-US"/>
              <a:pPr>
                <a:defRPr/>
              </a:pPr>
              <a:t>2022/4/24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id="{DD7D702A-DA6E-4ECF-88B9-685667AB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394DCC49-3D0D-45BE-9E00-5C48EEF9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45F94-1EF7-46DE-ADB9-BDA483E0F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43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id="{B12A2EA3-96E5-44FE-B0F5-79F089B4E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77F85-66DD-4863-8375-C15B6176C033}" type="datetimeFigureOut">
              <a:rPr lang="zh-CN" altLang="en-US"/>
              <a:pPr>
                <a:defRPr/>
              </a:pPr>
              <a:t>2022/4/24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id="{8517F8F8-15F6-4AA7-B02A-AA7C8446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id="{E1419E46-EC10-495E-9F4D-24F13721B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7F447-CC35-4472-BADC-C2DCC72ACD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0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5CF8266-BDEB-4782-9DE6-2E13843D41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C2C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日期占位符 1">
            <a:extLst>
              <a:ext uri="{FF2B5EF4-FFF2-40B4-BE49-F238E27FC236}">
                <a16:creationId xmlns:a16="http://schemas.microsoft.com/office/drawing/2014/main" id="{1F09F9CC-173D-4333-88C2-E0134A617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DD9D0-5B05-481D-BEA5-84714C70DA19}" type="datetimeFigureOut">
              <a:rPr lang="zh-CN" altLang="en-US"/>
              <a:pPr>
                <a:defRPr/>
              </a:pPr>
              <a:t>2022/4/24</a:t>
            </a:fld>
            <a:endParaRPr lang="zh-CN" altLang="en-US"/>
          </a:p>
        </p:txBody>
      </p:sp>
      <p:sp>
        <p:nvSpPr>
          <p:cNvPr id="4" name="页脚占位符 2">
            <a:extLst>
              <a:ext uri="{FF2B5EF4-FFF2-40B4-BE49-F238E27FC236}">
                <a16:creationId xmlns:a16="http://schemas.microsoft.com/office/drawing/2014/main" id="{756F8FB7-8AD0-4A5D-ACE9-969257016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>
            <a:extLst>
              <a:ext uri="{FF2B5EF4-FFF2-40B4-BE49-F238E27FC236}">
                <a16:creationId xmlns:a16="http://schemas.microsoft.com/office/drawing/2014/main" id="{D01234FF-EF6A-491C-BCD4-D9F94DA5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F7FA0-7FF1-4FC3-B763-B73535AB931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32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6E707A86-C416-4166-9BFD-A2FCB50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6FCE4-8E40-4168-A56D-D54C8044A839}" type="datetimeFigureOut">
              <a:rPr lang="zh-CN" altLang="en-US"/>
              <a:pPr>
                <a:defRPr/>
              </a:pPr>
              <a:t>2022/4/24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DC690F22-CFF1-4432-89A3-C4908975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878F7FD3-0EF7-4D78-B831-CB7210FD2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C4C0-CD2F-4D25-A923-E60FF14E11E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375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id="{FDF2A4BB-9E82-4E3A-8C5C-E5C4CEE2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CBEB4-153F-47CE-A3C9-54F2181F20DF}" type="datetimeFigureOut">
              <a:rPr lang="zh-CN" altLang="en-US"/>
              <a:pPr>
                <a:defRPr/>
              </a:pPr>
              <a:t>2022/4/24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id="{834E54B6-2D46-4EAE-AF33-FEBC7106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003CC058-2996-48DB-AAB5-B5175FA53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A370-FBEC-42AB-AB07-05FBF86D75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500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994D26-521E-40DA-9471-B6C1627E1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DB8C0-222C-463C-8E56-759B012FC676}" type="datetimeFigureOut">
              <a:rPr lang="zh-CN" altLang="en-US"/>
              <a:pPr>
                <a:defRPr/>
              </a:pPr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6B5E64-DA01-4B5E-9DB6-477D003F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06B5EF-D83E-4077-9386-576DBEE5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C5514-7CD0-42C8-B21E-80E374F823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44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F7E16E-6075-4FBD-9CA5-A9282A28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F6F99-27A4-4DD0-BF62-F88B30BA8608}" type="datetimeFigureOut">
              <a:rPr lang="zh-CN" altLang="en-US"/>
              <a:pPr>
                <a:defRPr/>
              </a:pPr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5D28AD-CFCA-4CBC-AF8F-2B5C2A97B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E8E1AE-6CAE-4303-9883-411E19F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3AC6-ECA8-49FB-9D1A-87E00A9C4D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88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0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0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5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20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130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801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95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46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26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95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8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id="{AB91824E-5681-45C5-BFA7-7BC8998B6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id="{AF5C96A9-61D2-4FD8-9813-C42DB9E1E4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A93355-122E-4D1B-B4E7-EDC17930C5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28F643B-9EE8-42D9-860B-940B840B1C2A}" type="datetimeFigureOut">
              <a:rPr lang="zh-CN" altLang="en-US"/>
              <a:pPr>
                <a:defRPr/>
              </a:pPr>
              <a:t>2022/4/24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9BD860-DF82-417F-A8E0-9F56E682C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A04289-3880-4389-BDCD-FE4B5CFA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52FF246-BA5D-407A-8171-DFA8AC685D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517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86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2022/4/24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32158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56" y="37346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018" y="1680310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" y="2913485"/>
            <a:ext cx="12192000" cy="392380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57924" y="-10429"/>
            <a:ext cx="12192000" cy="23774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1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64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32" y="318622"/>
            <a:ext cx="1855631" cy="216490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24" y="355755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377" y="3339017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2" y="2956868"/>
            <a:ext cx="1288686" cy="14186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9041C1-0297-43E5-9F8C-0E957D431BAB}"/>
              </a:ext>
            </a:extLst>
          </p:cNvPr>
          <p:cNvSpPr txBox="1"/>
          <p:nvPr/>
        </p:nvSpPr>
        <p:spPr>
          <a:xfrm>
            <a:off x="2332201" y="1565038"/>
            <a:ext cx="76062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Chào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mừng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thầy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cô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và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các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em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đến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với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môn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Tiếng</a:t>
            </a:r>
            <a:r>
              <a:rPr lang="en-US" sz="5400" b="1" dirty="0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 </a:t>
            </a:r>
            <a:r>
              <a:rPr lang="en-US" sz="5400" b="1" dirty="0" err="1">
                <a:ln w="19050">
                  <a:solidFill>
                    <a:prstClr val="white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/>
              </a:rPr>
              <a:t>Việt</a:t>
            </a:r>
            <a:endParaRPr kumimoji="0" lang="en-US" sz="5400" b="1" i="0" u="none" strike="noStrike" kern="1200" cap="none" spc="0" normalizeH="0" baseline="0" noProof="0" dirty="0">
              <a:ln w="19050">
                <a:solidFill>
                  <a:prstClr val="white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28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61" y="4285397"/>
            <a:ext cx="11818861" cy="238835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101" y="1473958"/>
            <a:ext cx="8272979" cy="26352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81" y="395786"/>
            <a:ext cx="9935813" cy="1302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21" y="2872861"/>
            <a:ext cx="7195481" cy="34199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498652" y="2068661"/>
            <a:ext cx="9383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Tiết</a:t>
            </a:r>
            <a:r>
              <a:rPr kumimoji="0" lang="en-US" altLang="zh-C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5: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Luyện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viết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方正静蕾简体" panose="02000000000000000000" pitchFamily="2" charset="-122"/>
                <a:cs typeface="+mn-cs"/>
              </a:rPr>
              <a:t>đoạn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方正静蕾简体" panose="02000000000000000000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90BA97A4-92CD-4402-B193-FA7BB4BE6B8F}"/>
              </a:ext>
            </a:extLst>
          </p:cNvPr>
          <p:cNvSpPr/>
          <p:nvPr/>
        </p:nvSpPr>
        <p:spPr>
          <a:xfrm>
            <a:off x="835382" y="810824"/>
            <a:ext cx="10334625" cy="4040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10242" name="图片 2">
            <a:extLst>
              <a:ext uri="{FF2B5EF4-FFF2-40B4-BE49-F238E27FC236}">
                <a16:creationId xmlns:a16="http://schemas.microsoft.com/office/drawing/2014/main" id="{214AD91C-54DE-4B20-86A1-1EB2F12F2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084" b="-2"/>
          <a:stretch>
            <a:fillRect/>
          </a:stretch>
        </p:blipFill>
        <p:spPr bwMode="auto">
          <a:xfrm>
            <a:off x="1385888" y="3508375"/>
            <a:ext cx="94202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AB7E49-6557-4FAD-B3A2-B45C369843E5}"/>
              </a:ext>
            </a:extLst>
          </p:cNvPr>
          <p:cNvSpPr txBox="1"/>
          <p:nvPr/>
        </p:nvSpPr>
        <p:spPr>
          <a:xfrm>
            <a:off x="1169582" y="918884"/>
            <a:ext cx="10384466" cy="258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Kể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lại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Hồ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trong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chuyện</a:t>
            </a:r>
            <a:r>
              <a:rPr lang="en-US" sz="2800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Chiếc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rễ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đa</a:t>
            </a:r>
            <a:r>
              <a:rPr lang="en-US" sz="2800" i="1" dirty="0">
                <a:latin typeface="+mj-lt"/>
              </a:rPr>
              <a:t> </a:t>
            </a:r>
            <a:r>
              <a:rPr lang="en-US" sz="2800" i="1" dirty="0" err="1">
                <a:latin typeface="+mj-lt"/>
              </a:rPr>
              <a:t>tròn</a:t>
            </a:r>
            <a:r>
              <a:rPr lang="en-US" sz="2800" dirty="0">
                <a:latin typeface="+mj-lt"/>
              </a:rPr>
              <a:t>.</a:t>
            </a:r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muốn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về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của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Hồ</a:t>
            </a:r>
            <a:r>
              <a:rPr lang="en-US" sz="2800" dirty="0">
                <a:latin typeface="+mj-lt"/>
              </a:rPr>
              <a:t>?</a:t>
            </a:r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đã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như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thế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?</a:t>
            </a:r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có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suy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nghĩ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gì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về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làm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của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Bác</a:t>
            </a:r>
            <a:r>
              <a:rPr lang="en-US" sz="2800" dirty="0">
                <a:latin typeface="+mj-lt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24A52EDB-C668-4592-882B-0E45FCF2103A}"/>
              </a:ext>
            </a:extLst>
          </p:cNvPr>
          <p:cNvSpPr/>
          <p:nvPr/>
        </p:nvSpPr>
        <p:spPr>
          <a:xfrm rot="5400000">
            <a:off x="3655700" y="-2533749"/>
            <a:ext cx="445170" cy="7780631"/>
          </a:xfrm>
          <a:custGeom>
            <a:avLst/>
            <a:gdLst>
              <a:gd name="connsiteX0" fmla="*/ 0 w 445170"/>
              <a:gd name="connsiteY0" fmla="*/ 6339319 h 6339319"/>
              <a:gd name="connsiteX1" fmla="*/ 1 w 445170"/>
              <a:gd name="connsiteY1" fmla="*/ 430448 h 6339319"/>
              <a:gd name="connsiteX2" fmla="*/ 445170 w 445170"/>
              <a:gd name="connsiteY2" fmla="*/ 430448 h 6339319"/>
              <a:gd name="connsiteX3" fmla="*/ 445169 w 445170"/>
              <a:gd name="connsiteY3" fmla="*/ 6339319 h 6339319"/>
              <a:gd name="connsiteX4" fmla="*/ 0 w 445170"/>
              <a:gd name="connsiteY4" fmla="*/ 430447 h 6339319"/>
              <a:gd name="connsiteX5" fmla="*/ 222585 w 445170"/>
              <a:gd name="connsiteY5" fmla="*/ 0 h 6339319"/>
              <a:gd name="connsiteX6" fmla="*/ 445169 w 445170"/>
              <a:gd name="connsiteY6" fmla="*/ 430447 h 6339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170" h="6339319">
                <a:moveTo>
                  <a:pt x="0" y="6339319"/>
                </a:moveTo>
                <a:lnTo>
                  <a:pt x="1" y="430448"/>
                </a:lnTo>
                <a:lnTo>
                  <a:pt x="445170" y="430448"/>
                </a:lnTo>
                <a:lnTo>
                  <a:pt x="445169" y="6339319"/>
                </a:lnTo>
                <a:close/>
                <a:moveTo>
                  <a:pt x="0" y="430447"/>
                </a:moveTo>
                <a:lnTo>
                  <a:pt x="222585" y="0"/>
                </a:lnTo>
                <a:lnTo>
                  <a:pt x="445169" y="430447"/>
                </a:lnTo>
                <a:close/>
              </a:path>
            </a:pathLst>
          </a:custGeom>
          <a:solidFill>
            <a:srgbClr val="73A76D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E1E1CFDE-94C7-4862-BCD0-ABC698E0C0D1}"/>
              </a:ext>
            </a:extLst>
          </p:cNvPr>
          <p:cNvGrpSpPr/>
          <p:nvPr/>
        </p:nvGrpSpPr>
        <p:grpSpPr>
          <a:xfrm>
            <a:off x="-780548" y="375155"/>
            <a:ext cx="8613105" cy="758826"/>
            <a:chOff x="-768517" y="575994"/>
            <a:chExt cx="7951373" cy="758826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85442B3-6318-40AB-AEB4-6B6D50EF2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EE5EA"/>
                </a:clrFrom>
                <a:clrTo>
                  <a:srgbClr val="FEE5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68517" y="575994"/>
              <a:ext cx="4861939" cy="758826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7B24B7F-0740-4BAD-B284-7AC7606C5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EE5EA"/>
                </a:clrFrom>
                <a:clrTo>
                  <a:srgbClr val="FEE5E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20917" y="575994"/>
              <a:ext cx="4861939" cy="758826"/>
            </a:xfrm>
            <a:prstGeom prst="rect">
              <a:avLst/>
            </a:prstGeom>
          </p:spPr>
        </p:pic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A67B78DF-9ABC-4D89-B018-A50D6B1793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075" y="1579152"/>
            <a:ext cx="941253" cy="1209533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3C6CB48-4983-4337-A552-8E52FD3EA1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8491" y1="24845" x2="69811" y2="88199"/>
                      </a14:backgroundRemoval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8832" y="5173294"/>
            <a:ext cx="1905794" cy="14510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E12512A-F4B0-4DBA-BDC9-3C88520B23C6}"/>
              </a:ext>
            </a:extLst>
          </p:cNvPr>
          <p:cNvSpPr txBox="1"/>
          <p:nvPr/>
        </p:nvSpPr>
        <p:spPr>
          <a:xfrm>
            <a:off x="1102328" y="1727004"/>
            <a:ext cx="9411523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. </a:t>
            </a:r>
            <a:r>
              <a:rPr lang="en-US" sz="2800" dirty="0" err="1">
                <a:latin typeface="+mj-lt"/>
              </a:rPr>
              <a:t>Viết</a:t>
            </a:r>
            <a:r>
              <a:rPr lang="en-US" sz="2800" dirty="0">
                <a:latin typeface="+mj-lt"/>
              </a:rPr>
              <a:t> 4 – 5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về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việc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em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vừa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kể</a:t>
            </a:r>
            <a:r>
              <a:rPr lang="en-US" sz="2800" dirty="0">
                <a:latin typeface="+mj-lt"/>
              </a:rPr>
              <a:t> ở </a:t>
            </a:r>
            <a:r>
              <a:rPr lang="en-US" sz="2800" dirty="0" err="1">
                <a:latin typeface="+mj-lt"/>
              </a:rPr>
              <a:t>trên</a:t>
            </a:r>
            <a:r>
              <a:rPr lang="en-US" sz="2800" dirty="0">
                <a:latin typeface="+mj-lt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F887CA-C608-4FF8-9791-146EFFB04A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2328" y="2525355"/>
            <a:ext cx="8681932" cy="424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7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>
            <a:extLst>
              <a:ext uri="{FF2B5EF4-FFF2-40B4-BE49-F238E27FC236}">
                <a16:creationId xmlns:a16="http://schemas.microsoft.com/office/drawing/2014/main" id="{7BBC6EA3-06B8-4F99-B416-12F69B88C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14875"/>
            <a:ext cx="121920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图片 2">
            <a:extLst>
              <a:ext uri="{FF2B5EF4-FFF2-40B4-BE49-F238E27FC236}">
                <a16:creationId xmlns:a16="http://schemas.microsoft.com/office/drawing/2014/main" id="{4299085A-7706-4702-9C62-6F65E3F5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56450" y="1636649"/>
            <a:ext cx="9080500" cy="680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3D235BB-ABED-41CB-AB07-3FA2D1897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52" y="874713"/>
            <a:ext cx="8549089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63CCB1B3-6749-4FD7-B987-5FA5A65D2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25" y="1851626"/>
            <a:ext cx="801471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dirty="0" err="1">
                <a:solidFill>
                  <a:srgbClr val="0070C0"/>
                </a:solidFill>
                <a:latin typeface="+mj-lt"/>
                <a:ea typeface="字魂7号-温暖童稚体" panose="00000500000000000000" pitchFamily="2" charset="-122"/>
              </a:rPr>
              <a:t>Củng</a:t>
            </a:r>
            <a:r>
              <a:rPr lang="en-US" altLang="zh-CN" sz="8000" b="1" dirty="0">
                <a:solidFill>
                  <a:srgbClr val="0070C0"/>
                </a:solidFill>
                <a:latin typeface="+mj-lt"/>
                <a:ea typeface="字魂7号-温暖童稚体" panose="00000500000000000000" pitchFamily="2" charset="-122"/>
              </a:rPr>
              <a:t> </a:t>
            </a:r>
            <a:r>
              <a:rPr lang="en-US" altLang="zh-CN" sz="8000" b="1" dirty="0" err="1">
                <a:solidFill>
                  <a:srgbClr val="0070C0"/>
                </a:solidFill>
                <a:latin typeface="+mj-lt"/>
                <a:ea typeface="字魂7号-温暖童稚体" panose="00000500000000000000" pitchFamily="2" charset="-122"/>
              </a:rPr>
              <a:t>cố</a:t>
            </a:r>
            <a:r>
              <a:rPr lang="en-US" altLang="zh-CN" sz="8000" b="1" dirty="0">
                <a:solidFill>
                  <a:srgbClr val="0070C0"/>
                </a:solidFill>
                <a:latin typeface="+mj-lt"/>
                <a:ea typeface="字魂7号-温暖童稚体" panose="00000500000000000000" pitchFamily="2" charset="-122"/>
              </a:rPr>
              <a:t> </a:t>
            </a:r>
            <a:r>
              <a:rPr lang="en-US" altLang="zh-CN" sz="8000" b="1" dirty="0" err="1">
                <a:solidFill>
                  <a:srgbClr val="0070C0"/>
                </a:solidFill>
                <a:latin typeface="+mj-lt"/>
                <a:ea typeface="字魂7号-温暖童稚体" panose="00000500000000000000" pitchFamily="2" charset="-122"/>
              </a:rPr>
              <a:t>bài</a:t>
            </a:r>
            <a:endParaRPr lang="en-US" altLang="zh-CN" sz="8000" b="1" dirty="0">
              <a:solidFill>
                <a:srgbClr val="0070C0"/>
              </a:solidFill>
              <a:latin typeface="+mj-lt"/>
              <a:ea typeface="字魂7号-温暖童稚体" panose="00000500000000000000" pitchFamily="2" charset="-12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b="1" dirty="0" err="1">
                <a:solidFill>
                  <a:srgbClr val="0070C0"/>
                </a:solidFill>
                <a:latin typeface="+mj-lt"/>
                <a:ea typeface="字魂7号-温暖童稚体" panose="00000500000000000000" pitchFamily="2" charset="-122"/>
              </a:rPr>
              <a:t>học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字魂7号-温暖童稚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90</Words>
  <Application>Microsoft Office PowerPoint</Application>
  <PresentationFormat>Màn hình rộng</PresentationFormat>
  <Paragraphs>13</Paragraphs>
  <Slides>5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5</vt:i4>
      </vt:variant>
      <vt:variant>
        <vt:lpstr>Tiêu đề Bản chiếu</vt:lpstr>
      </vt:variant>
      <vt:variant>
        <vt:i4>5</vt:i4>
      </vt:variant>
    </vt:vector>
  </HeadingPairs>
  <TitlesOfParts>
    <vt:vector size="15" baseType="lpstr">
      <vt:lpstr>等线</vt:lpstr>
      <vt:lpstr>微软雅黑</vt:lpstr>
      <vt:lpstr>Arial</vt:lpstr>
      <vt:lpstr>Arial-Rounded</vt:lpstr>
      <vt:lpstr>Calibri</vt:lpstr>
      <vt:lpstr>2_Office 主题</vt:lpstr>
      <vt:lpstr>第一PPT，www.1ppt.com</vt:lpstr>
      <vt:lpstr>https://www.freeppt7.com</vt:lpstr>
      <vt:lpstr>3_Office 主题</vt:lpstr>
      <vt:lpstr>3_Office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trangnguyencdsphn@gmail.com</cp:lastModifiedBy>
  <cp:revision>44</cp:revision>
  <dcterms:created xsi:type="dcterms:W3CDTF">2021-07-20T01:55:21Z</dcterms:created>
  <dcterms:modified xsi:type="dcterms:W3CDTF">2022-04-24T08:07:25Z</dcterms:modified>
</cp:coreProperties>
</file>