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773" r:id="rId5"/>
  </p:sldMasterIdLst>
  <p:notesMasterIdLst>
    <p:notesMasterId r:id="rId19"/>
  </p:notesMasterIdLst>
  <p:sldIdLst>
    <p:sldId id="256" r:id="rId6"/>
    <p:sldId id="515" r:id="rId7"/>
    <p:sldId id="265" r:id="rId8"/>
    <p:sldId id="3397" r:id="rId9"/>
    <p:sldId id="516" r:id="rId10"/>
    <p:sldId id="259" r:id="rId11"/>
    <p:sldId id="3398" r:id="rId12"/>
    <p:sldId id="258" r:id="rId13"/>
    <p:sldId id="262" r:id="rId14"/>
    <p:sldId id="263" r:id="rId15"/>
    <p:sldId id="264" r:id="rId16"/>
    <p:sldId id="3399" r:id="rId17"/>
    <p:sldId id="5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5" d="100"/>
          <a:sy n="55"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2022/4/3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05C06-581B-4472-8D06-B6E28EBCE94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249422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5C06-581B-4472-8D06-B6E28EBCE94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1335279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05C06-581B-4472-8D06-B6E28EBCE94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258007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05C06-581B-4472-8D06-B6E28EBCE947}"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07416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05C06-581B-4472-8D06-B6E28EBCE947}"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970084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05C06-581B-4472-8D06-B6E28EBCE947}"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575006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05C06-581B-4472-8D06-B6E28EBCE947}"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909981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05C06-581B-4472-8D06-B6E28EBCE947}"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911731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05C06-581B-4472-8D06-B6E28EBCE947}"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284619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5C06-581B-4472-8D06-B6E28EBCE94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3304897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5C06-581B-4472-8D06-B6E28EBCE94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A87D-1185-45AB-8366-4A8A00BE3E81}" type="slidenum">
              <a:rPr lang="en-US" smtClean="0"/>
              <a:t>‹#›</a:t>
            </a:fld>
            <a:endParaRPr lang="en-US"/>
          </a:p>
        </p:txBody>
      </p:sp>
    </p:spTree>
    <p:extLst>
      <p:ext uri="{BB962C8B-B14F-4D97-AF65-F5344CB8AC3E}">
        <p14:creationId xmlns:p14="http://schemas.microsoft.com/office/powerpoint/2010/main" val="202466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2022/4/3</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05C06-581B-4472-8D06-B6E28EBCE947}" type="datetimeFigureOut">
              <a:rPr lang="en-US" smtClean="0"/>
              <a:t>4/3/2022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CA87D-1185-45AB-8366-4A8A00BE3E81}" type="slidenum">
              <a:rPr lang="en-US" smtClean="0"/>
              <a:t>‹#›</a:t>
            </a:fld>
            <a:endParaRPr lang="en-US"/>
          </a:p>
        </p:txBody>
      </p:sp>
    </p:spTree>
    <p:extLst>
      <p:ext uri="{BB962C8B-B14F-4D97-AF65-F5344CB8AC3E}">
        <p14:creationId xmlns:p14="http://schemas.microsoft.com/office/powerpoint/2010/main" val="5864889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slide" Target="slide7.xml"/><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slide" Target="slide7.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slide" Target="slide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8.xml"/><Relationship Id="rId1" Type="http://schemas.openxmlformats.org/officeDocument/2006/relationships/tags" Target="../tags/tag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61.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7.xml"/><Relationship Id="rId5" Type="http://schemas.microsoft.com/office/2007/relationships/hdphoto" Target="../media/hdphoto3.wdp"/><Relationship Id="rId4" Type="http://schemas.openxmlformats.org/officeDocument/2006/relationships/image" Target="../media/image4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3.png"/><Relationship Id="rId18" Type="http://schemas.microsoft.com/office/2007/relationships/hdphoto" Target="../media/hdphoto7.wdp"/><Relationship Id="rId26" Type="http://schemas.openxmlformats.org/officeDocument/2006/relationships/image" Target="../media/image28.png"/><Relationship Id="rId3" Type="http://schemas.openxmlformats.org/officeDocument/2006/relationships/slideLayout" Target="../slideLayouts/slideLayout61.xml"/><Relationship Id="rId21" Type="http://schemas.openxmlformats.org/officeDocument/2006/relationships/slide" Target="slide8.xml"/><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6.png"/><Relationship Id="rId25" Type="http://schemas.openxmlformats.org/officeDocument/2006/relationships/slide" Target="slide12.xml"/><Relationship Id="rId2" Type="http://schemas.openxmlformats.org/officeDocument/2006/relationships/audio" Target="../media/media3.mp3"/><Relationship Id="rId16" Type="http://schemas.openxmlformats.org/officeDocument/2006/relationships/image" Target="../media/image55.png"/><Relationship Id="rId20" Type="http://schemas.microsoft.com/office/2007/relationships/hdphoto" Target="../media/hdphoto8.wdp"/><Relationship Id="rId1" Type="http://schemas.microsoft.com/office/2007/relationships/media" Target="../media/media3.mp3"/><Relationship Id="rId6" Type="http://schemas.microsoft.com/office/2007/relationships/hdphoto" Target="../media/hdphoto3.wdp"/><Relationship Id="rId11" Type="http://schemas.openxmlformats.org/officeDocument/2006/relationships/image" Target="../media/image52.png"/><Relationship Id="rId24" Type="http://schemas.openxmlformats.org/officeDocument/2006/relationships/slide" Target="slide11.xml"/><Relationship Id="rId5"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slide" Target="slide10.xml"/><Relationship Id="rId10" Type="http://schemas.openxmlformats.org/officeDocument/2006/relationships/image" Target="../media/image51.png"/><Relationship Id="rId19" Type="http://schemas.openxmlformats.org/officeDocument/2006/relationships/image" Target="../media/image57.png"/><Relationship Id="rId4" Type="http://schemas.openxmlformats.org/officeDocument/2006/relationships/image" Target="../media/image48.jpeg"/><Relationship Id="rId9" Type="http://schemas.openxmlformats.org/officeDocument/2006/relationships/image" Target="../media/image50.png"/><Relationship Id="rId14" Type="http://schemas.microsoft.com/office/2007/relationships/hdphoto" Target="../media/hdphoto6.wdp"/><Relationship Id="rId22"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slide" Target="slide7.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slide" Target="slide7.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4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3"/>
            <a:ext cx="2961204" cy="6643878"/>
          </a:xfrm>
          <a:prstGeom prst="rect">
            <a:avLst/>
          </a:prstGeom>
        </p:spPr>
      </p:pic>
      <p:sp>
        <p:nvSpPr>
          <p:cNvPr id="3" name="TextBox 2"/>
          <p:cNvSpPr txBox="1"/>
          <p:nvPr/>
        </p:nvSpPr>
        <p:spPr>
          <a:xfrm>
            <a:off x="2360222" y="835427"/>
            <a:ext cx="6971846" cy="2308324"/>
          </a:xfrm>
          <a:prstGeom prst="rect">
            <a:avLst/>
          </a:prstGeom>
          <a:noFill/>
        </p:spPr>
        <p:txBody>
          <a:bodyPr wrap="square" rtlCol="0">
            <a:spAutoFit/>
          </a:bodyPr>
          <a:lstStyle/>
          <a:p>
            <a:pPr lvl="0"/>
            <a:r>
              <a:rPr lang="en-US" sz="3600" dirty="0" err="1">
                <a:solidFill>
                  <a:srgbClr val="0033CC"/>
                </a:solidFill>
              </a:rPr>
              <a:t>Điền</a:t>
            </a:r>
            <a:r>
              <a:rPr lang="en-US" sz="3600" dirty="0">
                <a:solidFill>
                  <a:srgbClr val="0033CC"/>
                </a:solidFill>
              </a:rPr>
              <a:t> </a:t>
            </a:r>
            <a:r>
              <a:rPr lang="en-US" sz="3600" dirty="0" err="1">
                <a:solidFill>
                  <a:srgbClr val="0033CC"/>
                </a:solidFill>
              </a:rPr>
              <a:t>dấu</a:t>
            </a:r>
            <a:r>
              <a:rPr lang="en-US" sz="3600" dirty="0">
                <a:solidFill>
                  <a:srgbClr val="0033CC"/>
                </a:solidFill>
              </a:rPr>
              <a:t> </a:t>
            </a:r>
            <a:r>
              <a:rPr lang="en-US" sz="3600" dirty="0" err="1">
                <a:solidFill>
                  <a:srgbClr val="0033CC"/>
                </a:solidFill>
              </a:rPr>
              <a:t>câu</a:t>
            </a:r>
            <a:endParaRPr lang="en-US" sz="3600" dirty="0">
              <a:solidFill>
                <a:srgbClr val="0033CC"/>
              </a:solidFill>
            </a:endParaRPr>
          </a:p>
          <a:p>
            <a:pPr lvl="0"/>
            <a:r>
              <a:rPr lang="en-US" sz="3600" dirty="0">
                <a:solidFill>
                  <a:srgbClr val="0033CC"/>
                </a:solidFill>
              </a:rPr>
              <a:t>“ </a:t>
            </a:r>
            <a:r>
              <a:rPr lang="en-US" sz="3600" dirty="0" err="1">
                <a:solidFill>
                  <a:srgbClr val="0033CC"/>
                </a:solidFill>
              </a:rPr>
              <a:t>Mỗi</a:t>
            </a:r>
            <a:r>
              <a:rPr lang="en-US" sz="3600" dirty="0">
                <a:solidFill>
                  <a:srgbClr val="0033CC"/>
                </a:solidFill>
              </a:rPr>
              <a:t> </a:t>
            </a:r>
            <a:r>
              <a:rPr lang="en-US" sz="3600" dirty="0" err="1">
                <a:solidFill>
                  <a:srgbClr val="0033CC"/>
                </a:solidFill>
              </a:rPr>
              <a:t>ngày</a:t>
            </a:r>
            <a:r>
              <a:rPr lang="en-US" sz="3600" dirty="0">
                <a:solidFill>
                  <a:srgbClr val="0033CC"/>
                </a:solidFill>
              </a:rPr>
              <a:t> </a:t>
            </a:r>
            <a:r>
              <a:rPr lang="en-US" sz="3600" dirty="0" err="1">
                <a:solidFill>
                  <a:srgbClr val="0033CC"/>
                </a:solidFill>
              </a:rPr>
              <a:t>em</a:t>
            </a:r>
            <a:r>
              <a:rPr lang="en-US" sz="3600" dirty="0">
                <a:solidFill>
                  <a:srgbClr val="0033CC"/>
                </a:solidFill>
              </a:rPr>
              <a:t> </a:t>
            </a:r>
            <a:r>
              <a:rPr lang="en-US" sz="3600" dirty="0" err="1">
                <a:solidFill>
                  <a:srgbClr val="0033CC"/>
                </a:solidFill>
              </a:rPr>
              <a:t>đều</a:t>
            </a:r>
            <a:r>
              <a:rPr lang="en-US" sz="3600" dirty="0">
                <a:solidFill>
                  <a:srgbClr val="0033CC"/>
                </a:solidFill>
              </a:rPr>
              <a:t> </a:t>
            </a:r>
            <a:r>
              <a:rPr lang="en-US" sz="3600" dirty="0" err="1">
                <a:solidFill>
                  <a:srgbClr val="0033CC"/>
                </a:solidFill>
              </a:rPr>
              <a:t>dậy</a:t>
            </a:r>
            <a:r>
              <a:rPr lang="en-US" sz="3600" dirty="0">
                <a:solidFill>
                  <a:srgbClr val="0033CC"/>
                </a:solidFill>
              </a:rPr>
              <a:t> </a:t>
            </a:r>
            <a:r>
              <a:rPr lang="en-US" sz="3600" dirty="0" err="1">
                <a:solidFill>
                  <a:srgbClr val="0033CC"/>
                </a:solidFill>
              </a:rPr>
              <a:t>vào</a:t>
            </a:r>
            <a:r>
              <a:rPr lang="en-US" sz="3600" dirty="0">
                <a:solidFill>
                  <a:srgbClr val="0033CC"/>
                </a:solidFill>
              </a:rPr>
              <a:t> </a:t>
            </a:r>
            <a:r>
              <a:rPr lang="en-US" sz="3600" dirty="0" err="1">
                <a:solidFill>
                  <a:srgbClr val="0033CC"/>
                </a:solidFill>
              </a:rPr>
              <a:t>lúc</a:t>
            </a:r>
            <a:r>
              <a:rPr lang="en-US" sz="3600" dirty="0">
                <a:solidFill>
                  <a:srgbClr val="0033CC"/>
                </a:solidFill>
              </a:rPr>
              <a:t> 6 </a:t>
            </a:r>
            <a:r>
              <a:rPr lang="en-US" sz="3600" dirty="0" err="1">
                <a:solidFill>
                  <a:srgbClr val="0033CC"/>
                </a:solidFill>
              </a:rPr>
              <a:t>giờ</a:t>
            </a:r>
            <a:r>
              <a:rPr lang="en-US" sz="3600" dirty="0">
                <a:solidFill>
                  <a:srgbClr val="0033CC"/>
                </a:solidFill>
              </a:rPr>
              <a:t> </a:t>
            </a:r>
            <a:r>
              <a:rPr lang="en-US" sz="3600" dirty="0" err="1">
                <a:solidFill>
                  <a:srgbClr val="0033CC"/>
                </a:solidFill>
              </a:rPr>
              <a:t>sáng</a:t>
            </a:r>
            <a:r>
              <a:rPr lang="en-US" sz="3600" dirty="0">
                <a:solidFill>
                  <a:srgbClr val="0033CC"/>
                </a:solidFill>
              </a:rPr>
              <a:t> </a:t>
            </a:r>
            <a:r>
              <a:rPr lang="en-US" sz="3600" dirty="0" err="1">
                <a:solidFill>
                  <a:srgbClr val="0033CC"/>
                </a:solidFill>
              </a:rPr>
              <a:t>ăn</a:t>
            </a:r>
            <a:r>
              <a:rPr lang="en-US" sz="3600" dirty="0">
                <a:solidFill>
                  <a:srgbClr val="0033CC"/>
                </a:solidFill>
              </a:rPr>
              <a:t> </a:t>
            </a:r>
            <a:r>
              <a:rPr lang="en-US" sz="3600" dirty="0" err="1">
                <a:solidFill>
                  <a:srgbClr val="0033CC"/>
                </a:solidFill>
              </a:rPr>
              <a:t>sáng</a:t>
            </a:r>
            <a:r>
              <a:rPr lang="en-US" sz="3600" dirty="0">
                <a:solidFill>
                  <a:srgbClr val="0033CC"/>
                </a:solidFill>
              </a:rPr>
              <a:t> </a:t>
            </a:r>
            <a:r>
              <a:rPr lang="en-US" sz="3600" dirty="0" err="1">
                <a:solidFill>
                  <a:srgbClr val="0033CC"/>
                </a:solidFill>
              </a:rPr>
              <a:t>vào</a:t>
            </a:r>
            <a:r>
              <a:rPr lang="en-US" sz="3600" dirty="0">
                <a:solidFill>
                  <a:srgbClr val="0033CC"/>
                </a:solidFill>
              </a:rPr>
              <a:t> </a:t>
            </a:r>
            <a:r>
              <a:rPr lang="en-US" sz="3600" dirty="0" err="1">
                <a:solidFill>
                  <a:srgbClr val="0033CC"/>
                </a:solidFill>
              </a:rPr>
              <a:t>lúc</a:t>
            </a:r>
            <a:r>
              <a:rPr lang="en-US" sz="3600" dirty="0">
                <a:solidFill>
                  <a:srgbClr val="0033CC"/>
                </a:solidFill>
              </a:rPr>
              <a:t> 6 </a:t>
            </a:r>
            <a:r>
              <a:rPr lang="en-US" sz="3600" dirty="0" err="1">
                <a:solidFill>
                  <a:srgbClr val="0033CC"/>
                </a:solidFill>
              </a:rPr>
              <a:t>giờ</a:t>
            </a:r>
            <a:r>
              <a:rPr lang="en-US" sz="3600" dirty="0">
                <a:solidFill>
                  <a:srgbClr val="0033CC"/>
                </a:solidFill>
              </a:rPr>
              <a:t> 30 </a:t>
            </a:r>
            <a:r>
              <a:rPr lang="en-US" sz="3600" dirty="0" err="1">
                <a:solidFill>
                  <a:srgbClr val="0033CC"/>
                </a:solidFill>
              </a:rPr>
              <a:t>phút</a:t>
            </a:r>
            <a:r>
              <a:rPr lang="en-US" sz="3600" dirty="0">
                <a:solidFill>
                  <a:srgbClr val="0033CC"/>
                </a:solidFill>
              </a:rPr>
              <a:t> 7 </a:t>
            </a:r>
            <a:r>
              <a:rPr lang="en-US" sz="3600" dirty="0" err="1">
                <a:solidFill>
                  <a:srgbClr val="0033CC"/>
                </a:solidFill>
              </a:rPr>
              <a:t>giờ</a:t>
            </a:r>
            <a:r>
              <a:rPr lang="en-US" sz="3600" dirty="0">
                <a:solidFill>
                  <a:srgbClr val="0033CC"/>
                </a:solidFill>
              </a:rPr>
              <a:t> </a:t>
            </a:r>
            <a:r>
              <a:rPr lang="en-US" sz="3600" dirty="0" err="1">
                <a:solidFill>
                  <a:srgbClr val="0033CC"/>
                </a:solidFill>
              </a:rPr>
              <a:t>kém</a:t>
            </a:r>
            <a:r>
              <a:rPr lang="en-US" sz="3600" dirty="0">
                <a:solidFill>
                  <a:srgbClr val="0033CC"/>
                </a:solidFill>
              </a:rPr>
              <a:t> 15 </a:t>
            </a:r>
            <a:r>
              <a:rPr lang="en-US" sz="3600" dirty="0" err="1">
                <a:solidFill>
                  <a:srgbClr val="0033CC"/>
                </a:solidFill>
              </a:rPr>
              <a:t>phút</a:t>
            </a:r>
            <a:r>
              <a:rPr lang="en-US" sz="3600" dirty="0">
                <a:solidFill>
                  <a:srgbClr val="0033CC"/>
                </a:solidFill>
              </a:rPr>
              <a:t> </a:t>
            </a:r>
            <a:r>
              <a:rPr lang="en-US" sz="3600" dirty="0" err="1">
                <a:solidFill>
                  <a:srgbClr val="0033CC"/>
                </a:solidFill>
              </a:rPr>
              <a:t>em</a:t>
            </a:r>
            <a:r>
              <a:rPr lang="en-US" sz="3600" dirty="0">
                <a:solidFill>
                  <a:srgbClr val="0033CC"/>
                </a:solidFill>
              </a:rPr>
              <a:t> </a:t>
            </a:r>
            <a:r>
              <a:rPr lang="en-US" sz="3600" dirty="0" err="1">
                <a:solidFill>
                  <a:srgbClr val="0033CC"/>
                </a:solidFill>
              </a:rPr>
              <a:t>bắt</a:t>
            </a:r>
            <a:r>
              <a:rPr lang="en-US" sz="3600" dirty="0">
                <a:solidFill>
                  <a:srgbClr val="0033CC"/>
                </a:solidFill>
              </a:rPr>
              <a:t> </a:t>
            </a:r>
            <a:r>
              <a:rPr lang="en-US" sz="3600" dirty="0" err="1">
                <a:solidFill>
                  <a:srgbClr val="0033CC"/>
                </a:solidFill>
              </a:rPr>
              <a:t>đầu</a:t>
            </a:r>
            <a:r>
              <a:rPr lang="en-US" sz="3600" dirty="0">
                <a:solidFill>
                  <a:srgbClr val="0033CC"/>
                </a:solidFill>
              </a:rPr>
              <a:t> </a:t>
            </a:r>
            <a:r>
              <a:rPr lang="en-US" sz="3600" dirty="0" err="1">
                <a:solidFill>
                  <a:srgbClr val="0033CC"/>
                </a:solidFill>
              </a:rPr>
              <a:t>đi</a:t>
            </a:r>
            <a:r>
              <a:rPr lang="en-US" sz="3600" dirty="0">
                <a:solidFill>
                  <a:srgbClr val="0033CC"/>
                </a:solidFill>
              </a:rPr>
              <a:t> </a:t>
            </a:r>
            <a:r>
              <a:rPr lang="en-US" sz="3600" dirty="0" err="1">
                <a:solidFill>
                  <a:srgbClr val="0033CC"/>
                </a:solidFill>
              </a:rPr>
              <a:t>học</a:t>
            </a:r>
            <a:r>
              <a:rPr lang="en-US" sz="3600" dirty="0">
                <a:solidFill>
                  <a:srgbClr val="0033CC"/>
                </a:solidFill>
              </a:rPr>
              <a:t>”</a:t>
            </a:r>
          </a:p>
        </p:txBody>
      </p:sp>
      <p:sp>
        <p:nvSpPr>
          <p:cNvPr id="17" name="TextBox 16"/>
          <p:cNvSpPr txBox="1"/>
          <p:nvPr/>
        </p:nvSpPr>
        <p:spPr>
          <a:xfrm>
            <a:off x="3020531" y="4231320"/>
            <a:ext cx="5712668" cy="2062103"/>
          </a:xfrm>
          <a:prstGeom prst="rect">
            <a:avLst/>
          </a:prstGeom>
          <a:noFill/>
        </p:spPr>
        <p:txBody>
          <a:bodyPr wrap="square" rtlCol="0">
            <a:spAutoFit/>
          </a:bodyPr>
          <a:lstStyle/>
          <a:p>
            <a:pPr lvl="0"/>
            <a:r>
              <a:rPr lang="en-US" sz="3200" dirty="0">
                <a:solidFill>
                  <a:srgbClr val="0033CC"/>
                </a:solidFill>
              </a:rPr>
              <a:t>“ </a:t>
            </a:r>
            <a:r>
              <a:rPr lang="en-US" sz="3200" dirty="0" err="1">
                <a:solidFill>
                  <a:srgbClr val="0033CC"/>
                </a:solidFill>
              </a:rPr>
              <a:t>Mỗi</a:t>
            </a:r>
            <a:r>
              <a:rPr lang="en-US" sz="3200" dirty="0">
                <a:solidFill>
                  <a:srgbClr val="0033CC"/>
                </a:solidFill>
              </a:rPr>
              <a:t> </a:t>
            </a:r>
            <a:r>
              <a:rPr lang="en-US" sz="3200" dirty="0" err="1">
                <a:solidFill>
                  <a:srgbClr val="0033CC"/>
                </a:solidFill>
              </a:rPr>
              <a:t>ngày</a:t>
            </a:r>
            <a:r>
              <a:rPr lang="en-US" sz="3200" dirty="0">
                <a:solidFill>
                  <a:srgbClr val="FF0000"/>
                </a:solidFill>
              </a:rPr>
              <a:t>,</a:t>
            </a:r>
            <a:r>
              <a:rPr lang="en-US" sz="3200" dirty="0">
                <a:solidFill>
                  <a:srgbClr val="0033CC"/>
                </a:solidFill>
              </a:rPr>
              <a:t> </a:t>
            </a:r>
            <a:r>
              <a:rPr lang="en-US" sz="3200" dirty="0" err="1">
                <a:solidFill>
                  <a:srgbClr val="0033CC"/>
                </a:solidFill>
              </a:rPr>
              <a:t>em</a:t>
            </a:r>
            <a:r>
              <a:rPr lang="en-US" sz="3200" dirty="0">
                <a:solidFill>
                  <a:srgbClr val="0033CC"/>
                </a:solidFill>
              </a:rPr>
              <a:t> </a:t>
            </a:r>
            <a:r>
              <a:rPr lang="en-US" sz="3200" dirty="0" err="1">
                <a:solidFill>
                  <a:srgbClr val="0033CC"/>
                </a:solidFill>
              </a:rPr>
              <a:t>đều</a:t>
            </a:r>
            <a:r>
              <a:rPr lang="en-US" sz="3200" dirty="0">
                <a:solidFill>
                  <a:srgbClr val="0033CC"/>
                </a:solidFill>
              </a:rPr>
              <a:t> </a:t>
            </a:r>
            <a:r>
              <a:rPr lang="en-US" sz="3200" dirty="0" err="1">
                <a:solidFill>
                  <a:srgbClr val="0033CC"/>
                </a:solidFill>
              </a:rPr>
              <a:t>dậy</a:t>
            </a:r>
            <a:r>
              <a:rPr lang="en-US" sz="3200" dirty="0">
                <a:solidFill>
                  <a:srgbClr val="0033CC"/>
                </a:solidFill>
              </a:rPr>
              <a:t> </a:t>
            </a:r>
            <a:r>
              <a:rPr lang="en-US" sz="3200" dirty="0" err="1">
                <a:solidFill>
                  <a:srgbClr val="0033CC"/>
                </a:solidFill>
              </a:rPr>
              <a:t>vào</a:t>
            </a:r>
            <a:r>
              <a:rPr lang="en-US" sz="3200" dirty="0">
                <a:solidFill>
                  <a:srgbClr val="0033CC"/>
                </a:solidFill>
              </a:rPr>
              <a:t> </a:t>
            </a:r>
            <a:r>
              <a:rPr lang="en-US" sz="3200" dirty="0" err="1">
                <a:solidFill>
                  <a:srgbClr val="0033CC"/>
                </a:solidFill>
              </a:rPr>
              <a:t>lúc</a:t>
            </a:r>
            <a:r>
              <a:rPr lang="en-US" sz="3200" dirty="0">
                <a:solidFill>
                  <a:srgbClr val="0033CC"/>
                </a:solidFill>
              </a:rPr>
              <a:t> 6 </a:t>
            </a:r>
            <a:r>
              <a:rPr lang="en-US" sz="3200" dirty="0" err="1">
                <a:solidFill>
                  <a:srgbClr val="0033CC"/>
                </a:solidFill>
              </a:rPr>
              <a:t>giờ</a:t>
            </a:r>
            <a:r>
              <a:rPr lang="en-US" sz="3200" dirty="0">
                <a:solidFill>
                  <a:srgbClr val="0033CC"/>
                </a:solidFill>
              </a:rPr>
              <a:t> </a:t>
            </a:r>
            <a:r>
              <a:rPr lang="en-US" sz="3200" dirty="0" err="1">
                <a:solidFill>
                  <a:srgbClr val="0033CC"/>
                </a:solidFill>
              </a:rPr>
              <a:t>sáng</a:t>
            </a:r>
            <a:r>
              <a:rPr lang="en-US" sz="3200" dirty="0">
                <a:solidFill>
                  <a:srgbClr val="FF0000"/>
                </a:solidFill>
              </a:rPr>
              <a:t>.</a:t>
            </a:r>
            <a:r>
              <a:rPr lang="en-US" sz="3200" dirty="0">
                <a:solidFill>
                  <a:srgbClr val="0033CC"/>
                </a:solidFill>
              </a:rPr>
              <a:t> </a:t>
            </a:r>
            <a:r>
              <a:rPr lang="en-US" sz="3200" dirty="0" err="1">
                <a:solidFill>
                  <a:srgbClr val="0033CC"/>
                </a:solidFill>
              </a:rPr>
              <a:t>Ăn</a:t>
            </a:r>
            <a:r>
              <a:rPr lang="en-US" sz="3200" dirty="0">
                <a:solidFill>
                  <a:srgbClr val="0033CC"/>
                </a:solidFill>
              </a:rPr>
              <a:t> </a:t>
            </a:r>
            <a:r>
              <a:rPr lang="en-US" sz="3200" dirty="0" err="1">
                <a:solidFill>
                  <a:srgbClr val="0033CC"/>
                </a:solidFill>
              </a:rPr>
              <a:t>sáng</a:t>
            </a:r>
            <a:r>
              <a:rPr lang="en-US" sz="3200" dirty="0">
                <a:solidFill>
                  <a:srgbClr val="0033CC"/>
                </a:solidFill>
              </a:rPr>
              <a:t> </a:t>
            </a:r>
            <a:r>
              <a:rPr lang="en-US" sz="3200" dirty="0" err="1">
                <a:solidFill>
                  <a:srgbClr val="0033CC"/>
                </a:solidFill>
              </a:rPr>
              <a:t>vào</a:t>
            </a:r>
            <a:r>
              <a:rPr lang="en-US" sz="3200" dirty="0">
                <a:solidFill>
                  <a:srgbClr val="0033CC"/>
                </a:solidFill>
              </a:rPr>
              <a:t> </a:t>
            </a:r>
            <a:r>
              <a:rPr lang="en-US" sz="3200" dirty="0" err="1">
                <a:solidFill>
                  <a:srgbClr val="0033CC"/>
                </a:solidFill>
              </a:rPr>
              <a:t>lúc</a:t>
            </a:r>
            <a:r>
              <a:rPr lang="en-US" sz="3200" dirty="0">
                <a:solidFill>
                  <a:srgbClr val="0033CC"/>
                </a:solidFill>
              </a:rPr>
              <a:t> 6 </a:t>
            </a:r>
            <a:r>
              <a:rPr lang="en-US" sz="3200" dirty="0" err="1">
                <a:solidFill>
                  <a:srgbClr val="0033CC"/>
                </a:solidFill>
              </a:rPr>
              <a:t>giờ</a:t>
            </a:r>
            <a:r>
              <a:rPr lang="en-US" sz="3200" dirty="0">
                <a:solidFill>
                  <a:srgbClr val="0033CC"/>
                </a:solidFill>
              </a:rPr>
              <a:t> 30 </a:t>
            </a:r>
            <a:r>
              <a:rPr lang="en-US" sz="3200" dirty="0" err="1">
                <a:solidFill>
                  <a:srgbClr val="0033CC"/>
                </a:solidFill>
              </a:rPr>
              <a:t>phút</a:t>
            </a:r>
            <a:r>
              <a:rPr lang="en-US" sz="3200" dirty="0">
                <a:solidFill>
                  <a:srgbClr val="FF0000"/>
                </a:solidFill>
              </a:rPr>
              <a:t>.</a:t>
            </a:r>
            <a:r>
              <a:rPr lang="en-US" sz="3200" dirty="0">
                <a:solidFill>
                  <a:srgbClr val="0033CC"/>
                </a:solidFill>
              </a:rPr>
              <a:t> 7 </a:t>
            </a:r>
            <a:r>
              <a:rPr lang="en-US" sz="3200" dirty="0" err="1">
                <a:solidFill>
                  <a:srgbClr val="0033CC"/>
                </a:solidFill>
              </a:rPr>
              <a:t>giờ</a:t>
            </a:r>
            <a:r>
              <a:rPr lang="en-US" sz="3200" dirty="0">
                <a:solidFill>
                  <a:srgbClr val="0033CC"/>
                </a:solidFill>
              </a:rPr>
              <a:t> </a:t>
            </a:r>
            <a:r>
              <a:rPr lang="en-US" sz="3200" dirty="0" err="1">
                <a:solidFill>
                  <a:srgbClr val="0033CC"/>
                </a:solidFill>
              </a:rPr>
              <a:t>kém</a:t>
            </a:r>
            <a:r>
              <a:rPr lang="en-US" sz="3200" dirty="0">
                <a:solidFill>
                  <a:srgbClr val="0033CC"/>
                </a:solidFill>
              </a:rPr>
              <a:t> 15 </a:t>
            </a:r>
            <a:r>
              <a:rPr lang="en-US" sz="3200" dirty="0" err="1">
                <a:solidFill>
                  <a:srgbClr val="0033CC"/>
                </a:solidFill>
              </a:rPr>
              <a:t>phút</a:t>
            </a:r>
            <a:r>
              <a:rPr lang="en-US" sz="3200" dirty="0">
                <a:solidFill>
                  <a:srgbClr val="FF0000"/>
                </a:solidFill>
              </a:rPr>
              <a:t>,</a:t>
            </a:r>
            <a:r>
              <a:rPr lang="en-US" sz="3200" dirty="0">
                <a:solidFill>
                  <a:srgbClr val="0033CC"/>
                </a:solidFill>
              </a:rPr>
              <a:t> </a:t>
            </a:r>
            <a:r>
              <a:rPr lang="en-US" sz="3200" dirty="0" err="1">
                <a:solidFill>
                  <a:srgbClr val="0033CC"/>
                </a:solidFill>
              </a:rPr>
              <a:t>em</a:t>
            </a:r>
            <a:r>
              <a:rPr lang="en-US" sz="3200" dirty="0">
                <a:solidFill>
                  <a:srgbClr val="0033CC"/>
                </a:solidFill>
              </a:rPr>
              <a:t> </a:t>
            </a:r>
            <a:r>
              <a:rPr lang="en-US" sz="3200" dirty="0" err="1">
                <a:solidFill>
                  <a:srgbClr val="0033CC"/>
                </a:solidFill>
              </a:rPr>
              <a:t>bắt</a:t>
            </a:r>
            <a:r>
              <a:rPr lang="en-US" sz="3200" dirty="0">
                <a:solidFill>
                  <a:srgbClr val="0033CC"/>
                </a:solidFill>
              </a:rPr>
              <a:t> </a:t>
            </a:r>
            <a:r>
              <a:rPr lang="en-US" sz="3200" dirty="0" err="1">
                <a:solidFill>
                  <a:srgbClr val="0033CC"/>
                </a:solidFill>
              </a:rPr>
              <a:t>đầu</a:t>
            </a:r>
            <a:r>
              <a:rPr lang="en-US" sz="3200" dirty="0">
                <a:solidFill>
                  <a:srgbClr val="0033CC"/>
                </a:solidFill>
              </a:rPr>
              <a:t> </a:t>
            </a:r>
            <a:r>
              <a:rPr lang="en-US" sz="3200" dirty="0" err="1">
                <a:solidFill>
                  <a:srgbClr val="0033CC"/>
                </a:solidFill>
              </a:rPr>
              <a:t>đi</a:t>
            </a:r>
            <a:r>
              <a:rPr lang="en-US" sz="3200" dirty="0">
                <a:solidFill>
                  <a:srgbClr val="0033CC"/>
                </a:solidFill>
              </a:rPr>
              <a:t> </a:t>
            </a:r>
            <a:r>
              <a:rPr lang="en-US" sz="3200" dirty="0" err="1">
                <a:solidFill>
                  <a:srgbClr val="0033CC"/>
                </a:solidFill>
              </a:rPr>
              <a:t>học</a:t>
            </a:r>
            <a:r>
              <a:rPr lang="en-US" sz="3200" dirty="0">
                <a:solidFill>
                  <a:srgbClr val="FF0000"/>
                </a:solidFill>
              </a:rPr>
              <a:t>.</a:t>
            </a:r>
            <a:r>
              <a:rPr lang="en-US" sz="3200" dirty="0">
                <a:solidFill>
                  <a:srgbClr val="0033CC"/>
                </a:solidFill>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8" y="6109502"/>
            <a:ext cx="1761011" cy="748498"/>
          </a:xfrm>
          <a:prstGeom prst="rect">
            <a:avLst/>
          </a:prstGeom>
        </p:spPr>
      </p:pic>
    </p:spTree>
    <p:extLst>
      <p:ext uri="{BB962C8B-B14F-4D97-AF65-F5344CB8AC3E}">
        <p14:creationId xmlns:p14="http://schemas.microsoft.com/office/powerpoint/2010/main" val="13849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4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15289" y="-2565046"/>
            <a:ext cx="3674364" cy="89399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3"/>
            <a:ext cx="2961204" cy="6643878"/>
          </a:xfrm>
          <a:prstGeom prst="rect">
            <a:avLst/>
          </a:prstGeom>
        </p:spPr>
      </p:pic>
      <p:sp>
        <p:nvSpPr>
          <p:cNvPr id="3" name="TextBox 2"/>
          <p:cNvSpPr txBox="1"/>
          <p:nvPr/>
        </p:nvSpPr>
        <p:spPr>
          <a:xfrm>
            <a:off x="2189366" y="901836"/>
            <a:ext cx="781326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0033CC"/>
                </a:solidFill>
                <a:latin typeface="Calibri" panose="020F0502020204030204"/>
              </a:rPr>
              <a:t>Điền</a:t>
            </a:r>
            <a:r>
              <a:rPr lang="en-US" sz="4400" dirty="0">
                <a:solidFill>
                  <a:srgbClr val="0033CC"/>
                </a:solidFill>
                <a:latin typeface="Calibri" panose="020F0502020204030204"/>
              </a:rPr>
              <a:t> </a:t>
            </a:r>
            <a:r>
              <a:rPr lang="en-US" sz="4400" dirty="0" err="1">
                <a:solidFill>
                  <a:srgbClr val="0033CC"/>
                </a:solidFill>
                <a:latin typeface="Calibri" panose="020F0502020204030204"/>
              </a:rPr>
              <a:t>dấu</a:t>
            </a:r>
            <a:r>
              <a:rPr lang="en-US" sz="4400" dirty="0">
                <a:solidFill>
                  <a:srgbClr val="0033CC"/>
                </a:solidFill>
                <a:latin typeface="Calibri" panose="020F0502020204030204"/>
              </a:rPr>
              <a:t> </a:t>
            </a:r>
            <a:r>
              <a:rPr lang="en-US" sz="4400" dirty="0" err="1">
                <a:solidFill>
                  <a:srgbClr val="0033CC"/>
                </a:solidFill>
                <a:latin typeface="Calibri" panose="020F0502020204030204"/>
              </a:rPr>
              <a:t>câu</a:t>
            </a:r>
            <a:r>
              <a:rPr lang="en-US" sz="4400" dirty="0">
                <a:solidFill>
                  <a:srgbClr val="0033CC"/>
                </a:solidFill>
                <a:latin typeface="Calibri" panose="020F0502020204030204"/>
              </a:rPr>
              <a:t> </a:t>
            </a:r>
            <a:r>
              <a:rPr lang="en-US" sz="4400" dirty="0" err="1">
                <a:solidFill>
                  <a:srgbClr val="0033CC"/>
                </a:solidFill>
                <a:latin typeface="Calibri" panose="020F0502020204030204"/>
              </a:rPr>
              <a:t>gì</a:t>
            </a:r>
            <a:r>
              <a:rPr lang="en-US" sz="4400" dirty="0">
                <a:solidFill>
                  <a:srgbClr val="0033CC"/>
                </a:solidFill>
                <a:latin typeface="Calibri" panose="020F0502020204030204"/>
              </a:rPr>
              <a:t> </a:t>
            </a:r>
            <a:r>
              <a:rPr lang="en-US" sz="4400" dirty="0" err="1">
                <a:solidFill>
                  <a:srgbClr val="0033CC"/>
                </a:solidFill>
                <a:latin typeface="Calibri" panose="020F0502020204030204"/>
              </a:rPr>
              <a:t>vào</a:t>
            </a:r>
            <a:r>
              <a:rPr lang="en-US" sz="4400" dirty="0">
                <a:solidFill>
                  <a:srgbClr val="0033CC"/>
                </a:solidFill>
                <a:latin typeface="Calibri" panose="020F0502020204030204"/>
              </a:rPr>
              <a:t> </a:t>
            </a:r>
            <a:r>
              <a:rPr lang="en-US" sz="4400" dirty="0" err="1">
                <a:solidFill>
                  <a:srgbClr val="0033CC"/>
                </a:solidFill>
                <a:latin typeface="Calibri" panose="020F0502020204030204"/>
              </a:rPr>
              <a:t>cuối</a:t>
            </a:r>
            <a:r>
              <a:rPr lang="en-US" sz="4400" dirty="0">
                <a:solidFill>
                  <a:srgbClr val="0033CC"/>
                </a:solidFill>
                <a:latin typeface="Calibri" panose="020F0502020204030204"/>
              </a:rPr>
              <a:t> </a:t>
            </a:r>
            <a:r>
              <a:rPr lang="en-US" sz="4400" dirty="0" err="1">
                <a:solidFill>
                  <a:srgbClr val="0033CC"/>
                </a:solidFill>
                <a:latin typeface="Calibri" panose="020F0502020204030204"/>
              </a:rPr>
              <a:t>câu</a:t>
            </a:r>
            <a:r>
              <a:rPr lang="en-US" sz="4400" dirty="0">
                <a:solidFill>
                  <a:srgbClr val="0033CC"/>
                </a:solidFill>
                <a:latin typeface="Calibri" panose="020F0502020204030204"/>
              </a:rPr>
              <a:t> </a:t>
            </a:r>
            <a:r>
              <a:rPr lang="en-US" sz="4400" dirty="0" err="1">
                <a:solidFill>
                  <a:srgbClr val="0033CC"/>
                </a:solidFill>
                <a:latin typeface="Calibri" panose="020F0502020204030204"/>
              </a:rPr>
              <a:t>sau</a:t>
            </a:r>
            <a:r>
              <a:rPr lang="en-US" sz="4400" dirty="0">
                <a:solidFill>
                  <a:srgbClr val="0033CC"/>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3CC"/>
                </a:solidFill>
                <a:effectLst/>
                <a:uLnTx/>
                <a:uFillTx/>
                <a:latin typeface="Calibri" panose="020F0502020204030204"/>
              </a:rPr>
              <a:t>“ </a:t>
            </a:r>
            <a:r>
              <a:rPr kumimoji="0" lang="en-US" sz="4400" b="0" i="0" u="none" strike="noStrike" kern="1200" cap="none" spc="0" normalizeH="0" baseline="0" noProof="0" dirty="0" err="1">
                <a:ln>
                  <a:noFill/>
                </a:ln>
                <a:solidFill>
                  <a:srgbClr val="0033CC"/>
                </a:solidFill>
                <a:effectLst/>
                <a:uLnTx/>
                <a:uFillTx/>
                <a:latin typeface="Calibri" panose="020F0502020204030204"/>
              </a:rPr>
              <a:t>Ôi</a:t>
            </a:r>
            <a:r>
              <a:rPr kumimoji="0" lang="en-US" sz="4400" b="0" i="0" u="none" strike="noStrike" kern="1200" cap="none" spc="0" normalizeH="0" baseline="0" noProof="0" dirty="0">
                <a:ln>
                  <a:noFill/>
                </a:ln>
                <a:solidFill>
                  <a:srgbClr val="0033CC"/>
                </a:solidFill>
                <a:effectLst/>
                <a:uLnTx/>
                <a:uFillTx/>
                <a:latin typeface="Calibri" panose="020F0502020204030204"/>
              </a:rPr>
              <a:t>,</a:t>
            </a:r>
            <a:r>
              <a:rPr kumimoji="0" lang="en-US" sz="4400" b="0" i="0" u="none" strike="noStrike" kern="1200" cap="none" spc="0" normalizeH="0" noProof="0" dirty="0">
                <a:ln>
                  <a:noFill/>
                </a:ln>
                <a:solidFill>
                  <a:srgbClr val="0033CC"/>
                </a:solidFill>
                <a:effectLst/>
                <a:uLnTx/>
                <a:uFillTx/>
                <a:latin typeface="Calibri" panose="020F0502020204030204"/>
              </a:rPr>
              <a:t> </a:t>
            </a:r>
            <a:r>
              <a:rPr kumimoji="0" lang="en-US" sz="4400" b="0" i="0" u="none" strike="noStrike" kern="1200" cap="none" spc="0" normalizeH="0" noProof="0" dirty="0" err="1">
                <a:ln>
                  <a:noFill/>
                </a:ln>
                <a:solidFill>
                  <a:srgbClr val="0033CC"/>
                </a:solidFill>
                <a:effectLst/>
                <a:uLnTx/>
                <a:uFillTx/>
                <a:latin typeface="Calibri" panose="020F0502020204030204"/>
              </a:rPr>
              <a:t>muộn</a:t>
            </a:r>
            <a:r>
              <a:rPr kumimoji="0" lang="en-US" sz="4400" b="0" i="0" u="none" strike="noStrike" kern="1200" cap="none" spc="0" normalizeH="0" noProof="0" dirty="0">
                <a:ln>
                  <a:noFill/>
                </a:ln>
                <a:solidFill>
                  <a:srgbClr val="0033CC"/>
                </a:solidFill>
                <a:effectLst/>
                <a:uLnTx/>
                <a:uFillTx/>
                <a:latin typeface="Calibri" panose="020F0502020204030204"/>
              </a:rPr>
              <a:t> </a:t>
            </a:r>
            <a:r>
              <a:rPr kumimoji="0" lang="en-US" sz="4400" b="0" i="0" u="none" strike="noStrike" kern="1200" cap="none" spc="0" normalizeH="0" noProof="0" dirty="0" err="1">
                <a:ln>
                  <a:noFill/>
                </a:ln>
                <a:solidFill>
                  <a:srgbClr val="0033CC"/>
                </a:solidFill>
                <a:effectLst/>
                <a:uLnTx/>
                <a:uFillTx/>
                <a:latin typeface="Calibri" panose="020F0502020204030204"/>
              </a:rPr>
              <a:t>mất</a:t>
            </a:r>
            <a:r>
              <a:rPr kumimoji="0" lang="en-US" sz="4400" b="0" i="0" u="none" strike="noStrike" kern="1200" cap="none" spc="0" normalizeH="0" noProof="0" dirty="0">
                <a:ln>
                  <a:noFill/>
                </a:ln>
                <a:solidFill>
                  <a:srgbClr val="0033CC"/>
                </a:solidFill>
                <a:effectLst/>
                <a:uLnTx/>
                <a:uFillTx/>
                <a:latin typeface="Calibri" panose="020F0502020204030204"/>
              </a:rPr>
              <a:t> </a:t>
            </a:r>
            <a:r>
              <a:rPr kumimoji="0" lang="en-US" sz="4400" b="0" i="0" u="none" strike="noStrike" kern="1200" cap="none" spc="0" normalizeH="0" noProof="0" dirty="0" err="1">
                <a:ln>
                  <a:noFill/>
                </a:ln>
                <a:solidFill>
                  <a:srgbClr val="0033CC"/>
                </a:solidFill>
                <a:effectLst/>
                <a:uLnTx/>
                <a:uFillTx/>
                <a:latin typeface="Calibri" panose="020F0502020204030204"/>
              </a:rPr>
              <a:t>rồi</a:t>
            </a:r>
            <a:r>
              <a:rPr kumimoji="0" lang="en-US" sz="4400" b="0" i="0" u="none" strike="noStrike" kern="1200" cap="none" spc="0" normalizeH="0" noProof="0" dirty="0">
                <a:ln>
                  <a:noFill/>
                </a:ln>
                <a:solidFill>
                  <a:srgbClr val="0033CC"/>
                </a:solidFill>
                <a:effectLst/>
                <a:uLnTx/>
                <a:uFillTx/>
                <a:latin typeface="Calibri" panose="020F0502020204030204"/>
              </a:rPr>
              <a:t> “</a:t>
            </a:r>
            <a:endParaRPr kumimoji="0" lang="en-US" sz="4400" b="0" i="0" u="none" strike="noStrike" kern="1200" cap="none" spc="0" normalizeH="0" baseline="0" noProof="0" dirty="0">
              <a:ln>
                <a:noFill/>
              </a:ln>
              <a:solidFill>
                <a:srgbClr val="0033CC"/>
              </a:solidFill>
              <a:effectLst/>
              <a:uLnTx/>
              <a:uFillTx/>
              <a:latin typeface="Calibri" panose="020F0502020204030204"/>
            </a:endParaRPr>
          </a:p>
        </p:txBody>
      </p:sp>
      <p:sp>
        <p:nvSpPr>
          <p:cNvPr id="17" name="TextBox 16"/>
          <p:cNvSpPr txBox="1"/>
          <p:nvPr/>
        </p:nvSpPr>
        <p:spPr>
          <a:xfrm>
            <a:off x="3846000" y="4899594"/>
            <a:ext cx="37641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Calibri" panose="020F0502020204030204"/>
                <a:ea typeface="+mn-ea"/>
                <a:cs typeface="+mn-cs"/>
              </a:rPr>
              <a:t>Dấu</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chấm</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than “ !”</a:t>
            </a:r>
            <a:endParaRPr kumimoji="0" lang="en-US" sz="3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8" y="6109502"/>
            <a:ext cx="1761011" cy="748498"/>
          </a:xfrm>
          <a:prstGeom prst="rect">
            <a:avLst/>
          </a:prstGeom>
        </p:spPr>
      </p:pic>
    </p:spTree>
    <p:extLst>
      <p:ext uri="{BB962C8B-B14F-4D97-AF65-F5344CB8AC3E}">
        <p14:creationId xmlns:p14="http://schemas.microsoft.com/office/powerpoint/2010/main" val="6128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4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3"/>
            <a:ext cx="2961204" cy="6643878"/>
          </a:xfrm>
          <a:prstGeom prst="rect">
            <a:avLst/>
          </a:prstGeom>
        </p:spPr>
      </p:pic>
      <p:sp>
        <p:nvSpPr>
          <p:cNvPr id="3" name="TextBox 2"/>
          <p:cNvSpPr txBox="1"/>
          <p:nvPr/>
        </p:nvSpPr>
        <p:spPr>
          <a:xfrm>
            <a:off x="2186520" y="1173343"/>
            <a:ext cx="7723589" cy="1446550"/>
          </a:xfrm>
          <a:prstGeom prst="rect">
            <a:avLst/>
          </a:prstGeom>
          <a:noFill/>
        </p:spPr>
        <p:txBody>
          <a:bodyPr wrap="none" rtlCol="0">
            <a:spAutoFit/>
          </a:bodyPr>
          <a:lstStyle/>
          <a:p>
            <a:pPr lvl="0">
              <a:defRPr/>
            </a:pPr>
            <a:r>
              <a:rPr lang="en-US" sz="4400" dirty="0" err="1">
                <a:solidFill>
                  <a:srgbClr val="0033CC"/>
                </a:solidFill>
              </a:rPr>
              <a:t>Điền</a:t>
            </a:r>
            <a:r>
              <a:rPr lang="en-US" sz="4400" dirty="0">
                <a:solidFill>
                  <a:srgbClr val="0033CC"/>
                </a:solidFill>
              </a:rPr>
              <a:t> </a:t>
            </a:r>
            <a:r>
              <a:rPr lang="en-US" sz="4400" dirty="0" err="1">
                <a:solidFill>
                  <a:srgbClr val="0033CC"/>
                </a:solidFill>
              </a:rPr>
              <a:t>dấu</a:t>
            </a:r>
            <a:r>
              <a:rPr lang="en-US" sz="4400" dirty="0">
                <a:solidFill>
                  <a:srgbClr val="0033CC"/>
                </a:solidFill>
              </a:rPr>
              <a:t> </a:t>
            </a:r>
            <a:r>
              <a:rPr lang="en-US" sz="4400" dirty="0" err="1">
                <a:solidFill>
                  <a:srgbClr val="0033CC"/>
                </a:solidFill>
              </a:rPr>
              <a:t>câu</a:t>
            </a:r>
            <a:r>
              <a:rPr lang="en-US" sz="4400" dirty="0">
                <a:solidFill>
                  <a:srgbClr val="0033CC"/>
                </a:solidFill>
              </a:rPr>
              <a:t> </a:t>
            </a:r>
            <a:r>
              <a:rPr lang="en-US" sz="4400" dirty="0" err="1">
                <a:solidFill>
                  <a:srgbClr val="0033CC"/>
                </a:solidFill>
              </a:rPr>
              <a:t>gì</a:t>
            </a:r>
            <a:r>
              <a:rPr lang="en-US" sz="4400" dirty="0">
                <a:solidFill>
                  <a:srgbClr val="0033CC"/>
                </a:solidFill>
              </a:rPr>
              <a:t> </a:t>
            </a:r>
            <a:r>
              <a:rPr lang="en-US" sz="4400" dirty="0" err="1">
                <a:solidFill>
                  <a:srgbClr val="0033CC"/>
                </a:solidFill>
              </a:rPr>
              <a:t>vào</a:t>
            </a:r>
            <a:r>
              <a:rPr lang="en-US" sz="4400" dirty="0">
                <a:solidFill>
                  <a:srgbClr val="0033CC"/>
                </a:solidFill>
              </a:rPr>
              <a:t> </a:t>
            </a:r>
            <a:r>
              <a:rPr lang="en-US" sz="4400" dirty="0" err="1">
                <a:solidFill>
                  <a:srgbClr val="0033CC"/>
                </a:solidFill>
              </a:rPr>
              <a:t>cuối</a:t>
            </a:r>
            <a:r>
              <a:rPr lang="en-US" sz="4400" dirty="0">
                <a:solidFill>
                  <a:srgbClr val="0033CC"/>
                </a:solidFill>
              </a:rPr>
              <a:t> </a:t>
            </a:r>
            <a:r>
              <a:rPr lang="en-US" sz="4400" dirty="0" err="1">
                <a:solidFill>
                  <a:srgbClr val="0033CC"/>
                </a:solidFill>
              </a:rPr>
              <a:t>câu</a:t>
            </a:r>
            <a:r>
              <a:rPr lang="en-US" sz="4400" dirty="0">
                <a:solidFill>
                  <a:srgbClr val="0033CC"/>
                </a:solidFill>
              </a:rPr>
              <a:t> </a:t>
            </a:r>
            <a:r>
              <a:rPr lang="en-US" sz="4400" dirty="0" err="1">
                <a:solidFill>
                  <a:srgbClr val="0033CC"/>
                </a:solidFill>
              </a:rPr>
              <a:t>sau</a:t>
            </a:r>
            <a:r>
              <a:rPr lang="en-US" sz="4400" dirty="0">
                <a:solidFill>
                  <a:srgbClr val="0033CC"/>
                </a:solidFill>
              </a:rPr>
              <a:t>:</a:t>
            </a:r>
          </a:p>
          <a:p>
            <a:pPr lvl="0">
              <a:defRPr/>
            </a:pPr>
            <a:r>
              <a:rPr lang="en-US" sz="4400" dirty="0">
                <a:solidFill>
                  <a:srgbClr val="0033CC"/>
                </a:solidFill>
              </a:rPr>
              <a:t>“ </a:t>
            </a:r>
            <a:r>
              <a:rPr lang="en-US" sz="4400" dirty="0" err="1">
                <a:solidFill>
                  <a:srgbClr val="0033CC"/>
                </a:solidFill>
              </a:rPr>
              <a:t>Cậu</a:t>
            </a:r>
            <a:r>
              <a:rPr lang="en-US" sz="4400" dirty="0">
                <a:solidFill>
                  <a:srgbClr val="0033CC"/>
                </a:solidFill>
              </a:rPr>
              <a:t> </a:t>
            </a:r>
            <a:r>
              <a:rPr lang="en-US" sz="4400" dirty="0" err="1">
                <a:solidFill>
                  <a:srgbClr val="0033CC"/>
                </a:solidFill>
              </a:rPr>
              <a:t>đến</a:t>
            </a:r>
            <a:r>
              <a:rPr lang="en-US" sz="4400" dirty="0">
                <a:solidFill>
                  <a:srgbClr val="0033CC"/>
                </a:solidFill>
              </a:rPr>
              <a:t> </a:t>
            </a:r>
            <a:r>
              <a:rPr lang="en-US" sz="4400" dirty="0" err="1">
                <a:solidFill>
                  <a:srgbClr val="0033CC"/>
                </a:solidFill>
              </a:rPr>
              <a:t>chưa</a:t>
            </a:r>
            <a:r>
              <a:rPr lang="en-US" sz="4400" dirty="0">
                <a:solidFill>
                  <a:srgbClr val="0033CC"/>
                </a:solidFill>
              </a:rPr>
              <a:t> “</a:t>
            </a:r>
          </a:p>
        </p:txBody>
      </p:sp>
      <p:sp>
        <p:nvSpPr>
          <p:cNvPr id="17" name="TextBox 16"/>
          <p:cNvSpPr txBox="1"/>
          <p:nvPr/>
        </p:nvSpPr>
        <p:spPr>
          <a:xfrm>
            <a:off x="4045274" y="5058459"/>
            <a:ext cx="36631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Calibri" panose="020F0502020204030204"/>
                <a:ea typeface="+mn-ea"/>
                <a:cs typeface="+mn-cs"/>
              </a:rPr>
              <a:t>Dấu</a:t>
            </a:r>
            <a:r>
              <a:rPr kumimoji="0" lang="en-US" sz="3600" b="0" i="0" u="none" strike="noStrike" kern="1200" cap="none" spc="0" normalizeH="0" baseline="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33CC"/>
                </a:solidFill>
                <a:effectLst/>
                <a:uLnTx/>
                <a:uFillTx/>
                <a:latin typeface="Calibri" panose="020F0502020204030204"/>
                <a:ea typeface="+mn-ea"/>
                <a:cs typeface="+mn-cs"/>
              </a:rPr>
              <a:t>hỏi</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chấm</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 ? </a:t>
            </a:r>
            <a:r>
              <a:rPr lang="en-US" sz="3600" dirty="0">
                <a:solidFill>
                  <a:srgbClr val="0033CC"/>
                </a:solidFill>
                <a:latin typeface="Calibri" panose="020F0502020204030204"/>
              </a:rPr>
              <a:t>“</a:t>
            </a:r>
            <a:endParaRPr kumimoji="0" lang="en-US" sz="3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8" y="6109502"/>
            <a:ext cx="1761011" cy="748498"/>
          </a:xfrm>
          <a:prstGeom prst="rect">
            <a:avLst/>
          </a:prstGeom>
        </p:spPr>
      </p:pic>
    </p:spTree>
    <p:extLst>
      <p:ext uri="{BB962C8B-B14F-4D97-AF65-F5344CB8AC3E}">
        <p14:creationId xmlns:p14="http://schemas.microsoft.com/office/powerpoint/2010/main" val="278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1754326"/>
          </a:xfrm>
          <a:prstGeom prst="rect">
            <a:avLst/>
          </a:prstGeom>
          <a:noFill/>
        </p:spPr>
        <p:txBody>
          <a:bodyPr wrap="square" rtlCol="0">
            <a:spAutoFit/>
          </a:bodyPr>
          <a:lstStyle/>
          <a:p>
            <a:pPr algn="ctr"/>
            <a:r>
              <a:rPr lang="en-US" sz="5400" dirty="0" err="1"/>
              <a:t>Tiết</a:t>
            </a:r>
            <a:r>
              <a:rPr lang="en-US" sz="5400" dirty="0"/>
              <a:t> 4</a:t>
            </a:r>
          </a:p>
          <a:p>
            <a:pPr algn="ctr"/>
            <a:r>
              <a:rPr lang="en-US" sz="5400" dirty="0" err="1"/>
              <a:t>Luyện</a:t>
            </a:r>
            <a:r>
              <a:rPr lang="en-US" sz="5400" dirty="0"/>
              <a:t> </a:t>
            </a:r>
            <a:r>
              <a:rPr lang="en-US" sz="5400" dirty="0" err="1"/>
              <a:t>từ</a:t>
            </a:r>
            <a:r>
              <a:rPr lang="en-US" sz="5400" dirty="0"/>
              <a:t> </a:t>
            </a:r>
            <a:r>
              <a:rPr lang="en-US" sz="5400" dirty="0" err="1"/>
              <a:t>và</a:t>
            </a:r>
            <a:r>
              <a:rPr lang="en-US" sz="5400" dirty="0"/>
              <a:t> </a:t>
            </a:r>
            <a:r>
              <a:rPr lang="en-US" sz="5400" dirty="0" err="1"/>
              <a:t>viết</a:t>
            </a:r>
            <a:r>
              <a:rPr lang="en-US" sz="5400" dirty="0"/>
              <a:t> </a:t>
            </a:r>
            <a:r>
              <a:rPr lang="en-US" sz="5400" dirty="0" err="1"/>
              <a:t>câu</a:t>
            </a:r>
            <a:endParaRPr lang="en-US" sz="54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103" name="PA_文本框 7"/>
          <p:cNvSpPr txBox="1">
            <a:spLocks noChangeArrowheads="1"/>
          </p:cNvSpPr>
          <p:nvPr>
            <p:custDataLst>
              <p:tags r:id="rId1"/>
            </p:custDataLst>
          </p:nvPr>
        </p:nvSpPr>
        <p:spPr bwMode="auto">
          <a:xfrm>
            <a:off x="5293058" y="127439"/>
            <a:ext cx="1605889" cy="430887"/>
          </a:xfrm>
          <a:prstGeom prst="rect">
            <a:avLst/>
          </a:prstGeom>
          <a:noFill/>
          <a:ln w="9525">
            <a:noFill/>
            <a:miter lim="800000"/>
            <a:headEnd/>
            <a:tailEnd/>
          </a:ln>
        </p:spPr>
        <p:txBody>
          <a:bodyPr wrap="non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4509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FFFFFF"/>
                </a:solidFill>
                <a:effectLst/>
                <a:uLnTx/>
                <a:uFillTx/>
                <a:latin typeface="Arial" panose="020B0604020202020204"/>
                <a:ea typeface="+mn-ea"/>
                <a:cs typeface="+mn-cs"/>
                <a:sym typeface="+mn-lt"/>
              </a:rPr>
              <a:t>TIÊU ĐỀ</a:t>
            </a:r>
            <a:endParaRPr kumimoji="0" lang="en-CA" sz="2400" b="1" i="0" u="none" strike="noStrike" kern="1200" cap="none" spc="300" normalizeH="0" baseline="0" noProof="0" dirty="0">
              <a:ln>
                <a:noFill/>
              </a:ln>
              <a:solidFill>
                <a:srgbClr val="FFFFFF"/>
              </a:solidFill>
              <a:effectLst/>
              <a:uLnTx/>
              <a:uFillTx/>
              <a:latin typeface="Arial" panose="020B0604020202020204"/>
              <a:ea typeface="+mn-ea"/>
              <a:cs typeface="+mn-cs"/>
              <a:sym typeface="+mn-lt"/>
            </a:endParaRPr>
          </a:p>
        </p:txBody>
      </p:sp>
      <p:sp>
        <p:nvSpPr>
          <p:cNvPr id="11" name="TextBox 10">
            <a:extLst>
              <a:ext uri="{FF2B5EF4-FFF2-40B4-BE49-F238E27FC236}">
                <a16:creationId xmlns:a16="http://schemas.microsoft.com/office/drawing/2014/main" id="{7A1AA9B8-6642-4A60-9FF8-AD5C93681C4F}"/>
              </a:ext>
            </a:extLst>
          </p:cNvPr>
          <p:cNvSpPr txBox="1"/>
          <p:nvPr/>
        </p:nvSpPr>
        <p:spPr>
          <a:xfrm>
            <a:off x="1450343" y="908124"/>
            <a:ext cx="10741657" cy="730200"/>
          </a:xfrm>
          <a:prstGeom prst="rect">
            <a:avLst/>
          </a:prstGeom>
          <a:noFill/>
        </p:spPr>
        <p:txBody>
          <a:bodyPr wrap="square" rtlCol="0">
            <a:spAutoFit/>
          </a:bodyPr>
          <a:lstStyle/>
          <a:p>
            <a:pPr defTabSz="1219170">
              <a:lnSpc>
                <a:spcPct val="150000"/>
              </a:lnSpc>
              <a:buClr>
                <a:srgbClr val="000000"/>
              </a:buClr>
            </a:pPr>
            <a:r>
              <a:rPr lang="en-US" sz="3200" b="1" kern="0" dirty="0">
                <a:solidFill>
                  <a:srgbClr val="BAE5E4">
                    <a:lumMod val="50000"/>
                  </a:srgbClr>
                </a:solidFill>
                <a:latin typeface="Arial-Rounded"/>
                <a:ea typeface="Arial-Rounded"/>
                <a:cs typeface="Arial"/>
                <a:sym typeface="Arial"/>
              </a:rPr>
              <a:t>1. </a:t>
            </a:r>
            <a:r>
              <a:rPr lang="en-US" sz="3200" b="1" kern="0" dirty="0" err="1">
                <a:solidFill>
                  <a:srgbClr val="BAE5E4">
                    <a:lumMod val="50000"/>
                  </a:srgbClr>
                </a:solidFill>
                <a:latin typeface="Arial-Rounded"/>
                <a:ea typeface="Arial-Rounded"/>
                <a:cs typeface="Arial"/>
                <a:sym typeface="Arial"/>
              </a:rPr>
              <a:t>Tìm</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từ</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ngữ</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chỉ</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hoạt</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động</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của</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mỗi</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bạn</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nhỏ</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trong</a:t>
            </a:r>
            <a:r>
              <a:rPr lang="en-US" sz="3200" b="1" kern="0" dirty="0">
                <a:solidFill>
                  <a:srgbClr val="BAE5E4">
                    <a:lumMod val="50000"/>
                  </a:srgbClr>
                </a:solidFill>
                <a:latin typeface="Arial-Rounded"/>
                <a:ea typeface="Arial-Rounded"/>
                <a:cs typeface="Arial"/>
                <a:sym typeface="Arial"/>
              </a:rPr>
              <a:t> </a:t>
            </a:r>
            <a:r>
              <a:rPr lang="en-US" sz="3200" b="1" kern="0" dirty="0" err="1">
                <a:solidFill>
                  <a:srgbClr val="BAE5E4">
                    <a:lumMod val="50000"/>
                  </a:srgbClr>
                </a:solidFill>
                <a:latin typeface="Arial-Rounded"/>
                <a:ea typeface="Arial-Rounded"/>
                <a:cs typeface="Arial"/>
                <a:sym typeface="Arial"/>
              </a:rPr>
              <a:t>tranh</a:t>
            </a:r>
            <a:r>
              <a:rPr lang="en-US" sz="3200" b="1" kern="0" dirty="0">
                <a:solidFill>
                  <a:srgbClr val="BAE5E4">
                    <a:lumMod val="50000"/>
                  </a:srgbClr>
                </a:solidFill>
                <a:latin typeface="Arial-Rounded"/>
                <a:ea typeface="Arial-Rounded"/>
                <a:cs typeface="Arial"/>
                <a:sym typeface="Arial"/>
              </a:rPr>
              <a:t>.</a:t>
            </a:r>
          </a:p>
        </p:txBody>
      </p:sp>
      <p:pic>
        <p:nvPicPr>
          <p:cNvPr id="12" name="Picture 11">
            <a:extLst>
              <a:ext uri="{FF2B5EF4-FFF2-40B4-BE49-F238E27FC236}">
                <a16:creationId xmlns:a16="http://schemas.microsoft.com/office/drawing/2014/main" id="{934093F1-C8D4-4D59-B960-24973230FA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t="1" b="1800"/>
          <a:stretch/>
        </p:blipFill>
        <p:spPr>
          <a:xfrm>
            <a:off x="778713" y="2003424"/>
            <a:ext cx="10741657" cy="3354320"/>
          </a:xfrm>
          <a:prstGeom prst="rect">
            <a:avLst/>
          </a:prstGeom>
        </p:spPr>
      </p:pic>
      <p:sp>
        <p:nvSpPr>
          <p:cNvPr id="13" name="Rounded Rectangle 21">
            <a:extLst>
              <a:ext uri="{FF2B5EF4-FFF2-40B4-BE49-F238E27FC236}">
                <a16:creationId xmlns:a16="http://schemas.microsoft.com/office/drawing/2014/main" id="{6A0472C7-78AF-4921-9A82-C9E72F00E3AE}"/>
              </a:ext>
            </a:extLst>
          </p:cNvPr>
          <p:cNvSpPr/>
          <p:nvPr/>
        </p:nvSpPr>
        <p:spPr>
          <a:xfrm>
            <a:off x="3679343" y="5557355"/>
            <a:ext cx="3345932"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Gọi</a:t>
            </a:r>
            <a:r>
              <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điện</a:t>
            </a:r>
            <a:r>
              <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thoại</a:t>
            </a:r>
            <a:endPar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endParaRPr>
          </a:p>
        </p:txBody>
      </p:sp>
      <p:sp>
        <p:nvSpPr>
          <p:cNvPr id="14" name="Rounded Rectangle 21">
            <a:extLst>
              <a:ext uri="{FF2B5EF4-FFF2-40B4-BE49-F238E27FC236}">
                <a16:creationId xmlns:a16="http://schemas.microsoft.com/office/drawing/2014/main" id="{9FA059BC-023F-4A5F-BDAD-1FC00BCEEE0C}"/>
              </a:ext>
            </a:extLst>
          </p:cNvPr>
          <p:cNvSpPr/>
          <p:nvPr/>
        </p:nvSpPr>
        <p:spPr>
          <a:xfrm>
            <a:off x="8215371" y="555735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Xem</a:t>
            </a:r>
            <a:r>
              <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ti</a:t>
            </a:r>
            <a:r>
              <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rPr>
              <a:t> vi</a:t>
            </a:r>
          </a:p>
        </p:txBody>
      </p:sp>
      <p:sp>
        <p:nvSpPr>
          <p:cNvPr id="15" name="Rounded Rectangle 21">
            <a:extLst>
              <a:ext uri="{FF2B5EF4-FFF2-40B4-BE49-F238E27FC236}">
                <a16:creationId xmlns:a16="http://schemas.microsoft.com/office/drawing/2014/main" id="{20F9D5A9-1A0D-4403-8314-28E3EDD72340}"/>
              </a:ext>
            </a:extLst>
          </p:cNvPr>
          <p:cNvSpPr/>
          <p:nvPr/>
        </p:nvSpPr>
        <p:spPr>
          <a:xfrm>
            <a:off x="1215171" y="555735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Viết</a:t>
            </a:r>
            <a:r>
              <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Arial-Rounded"/>
                <a:ea typeface="Arial-Rounded"/>
                <a:cs typeface="+mn-cs"/>
                <a:sym typeface="Arial"/>
              </a:rPr>
              <a:t>thư</a:t>
            </a:r>
            <a:endParaRPr kumimoji="0" lang="en-US" sz="3200" b="0" i="0" u="none" strike="noStrike" kern="0" cap="none" spc="0" normalizeH="0" baseline="0" noProof="0" dirty="0">
              <a:ln>
                <a:noFill/>
              </a:ln>
              <a:solidFill>
                <a:srgbClr val="A889CC">
                  <a:lumMod val="50000"/>
                </a:srgbClr>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73509" y="544333"/>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sp>
        <p:nvSpPr>
          <p:cNvPr id="13" name="TextBox 12">
            <a:extLst>
              <a:ext uri="{FF2B5EF4-FFF2-40B4-BE49-F238E27FC236}">
                <a16:creationId xmlns:a16="http://schemas.microsoft.com/office/drawing/2014/main" id="{1CE7A6CF-A360-4AFB-8311-8F2352D620D1}"/>
              </a:ext>
            </a:extLst>
          </p:cNvPr>
          <p:cNvSpPr txBox="1"/>
          <p:nvPr/>
        </p:nvSpPr>
        <p:spPr>
          <a:xfrm>
            <a:off x="1187050" y="563229"/>
            <a:ext cx="10260279" cy="650499"/>
          </a:xfrm>
          <a:prstGeom prst="rect">
            <a:avLst/>
          </a:prstGeom>
          <a:noFill/>
        </p:spPr>
        <p:txBody>
          <a:bodyPr wrap="square" rtlCol="0">
            <a:spAutoFit/>
          </a:bodyPr>
          <a:lstStyle/>
          <a:p>
            <a:pPr defTabSz="1219170">
              <a:lnSpc>
                <a:spcPct val="150000"/>
              </a:lnSpc>
              <a:buClr>
                <a:srgbClr val="000000"/>
              </a:buClr>
            </a:pPr>
            <a:r>
              <a:rPr lang="en-US" sz="2800" b="1" kern="0" dirty="0">
                <a:solidFill>
                  <a:schemeClr val="bg1"/>
                </a:solidFill>
                <a:latin typeface="Arial-Rounded"/>
                <a:ea typeface="Arial-Rounded"/>
                <a:cs typeface="Arial"/>
                <a:sym typeface="Arial"/>
              </a:rPr>
              <a:t>2. </a:t>
            </a:r>
            <a:r>
              <a:rPr lang="en-US" sz="2800" b="1" kern="0" dirty="0" err="1">
                <a:solidFill>
                  <a:schemeClr val="bg1"/>
                </a:solidFill>
                <a:latin typeface="Arial-Rounded"/>
                <a:ea typeface="Arial-Rounded"/>
                <a:cs typeface="Arial"/>
                <a:sym typeface="Arial"/>
              </a:rPr>
              <a:t>Nói</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tiếp</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để</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hoàn</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thành</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câu</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nêu</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công</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dụng</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của</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đồ</a:t>
            </a:r>
            <a:r>
              <a:rPr lang="en-US" sz="2800" b="1" kern="0" dirty="0">
                <a:solidFill>
                  <a:schemeClr val="bg1"/>
                </a:solidFill>
                <a:latin typeface="Arial-Rounded"/>
                <a:ea typeface="Arial-Rounded"/>
                <a:cs typeface="Arial"/>
                <a:sym typeface="Arial"/>
              </a:rPr>
              <a:t> </a:t>
            </a:r>
            <a:r>
              <a:rPr lang="en-US" sz="2800" b="1" kern="0" dirty="0" err="1">
                <a:solidFill>
                  <a:schemeClr val="bg1"/>
                </a:solidFill>
                <a:latin typeface="Arial-Rounded"/>
                <a:ea typeface="Arial-Rounded"/>
                <a:cs typeface="Arial"/>
                <a:sym typeface="Arial"/>
              </a:rPr>
              <a:t>vật</a:t>
            </a:r>
            <a:r>
              <a:rPr lang="en-US" sz="2800" b="1" kern="0" dirty="0">
                <a:solidFill>
                  <a:schemeClr val="bg1"/>
                </a:solidFill>
                <a:latin typeface="Arial-Rounded"/>
                <a:ea typeface="Arial-Rounded"/>
                <a:cs typeface="Arial"/>
                <a:sym typeface="Arial"/>
              </a:rPr>
              <a:t>.</a:t>
            </a:r>
          </a:p>
        </p:txBody>
      </p:sp>
      <p:sp>
        <p:nvSpPr>
          <p:cNvPr id="14" name="Rectangle 13">
            <a:extLst>
              <a:ext uri="{FF2B5EF4-FFF2-40B4-BE49-F238E27FC236}">
                <a16:creationId xmlns:a16="http://schemas.microsoft.com/office/drawing/2014/main" id="{8CC576FF-E53B-4205-9D71-8C26279114F4}"/>
              </a:ext>
            </a:extLst>
          </p:cNvPr>
          <p:cNvSpPr/>
          <p:nvPr/>
        </p:nvSpPr>
        <p:spPr>
          <a:xfrm>
            <a:off x="1187050" y="1550241"/>
            <a:ext cx="10260279" cy="4259179"/>
          </a:xfrm>
          <a:prstGeom prst="rect">
            <a:avLst/>
          </a:prstGeom>
        </p:spPr>
        <p:txBody>
          <a:bodyPr wrap="square">
            <a:spAutoFit/>
          </a:bodyPr>
          <a:lstStyle/>
          <a:p>
            <a:pPr marL="609585" indent="-609585" algn="just" defTabSz="1219170">
              <a:lnSpc>
                <a:spcPct val="200000"/>
              </a:lnSpc>
              <a:buClr>
                <a:srgbClr val="000000"/>
              </a:buClr>
              <a:buFont typeface="Arial"/>
              <a:buAutoNum type="alphaLcPeriod"/>
            </a:pPr>
            <a:r>
              <a:rPr lang="en-US" sz="2800" kern="0" dirty="0" err="1">
                <a:solidFill>
                  <a:srgbClr val="000000"/>
                </a:solidFill>
                <a:latin typeface="Arial-Rounded"/>
                <a:ea typeface="Arial-Rounded"/>
                <a:cs typeface="Arial"/>
                <a:sym typeface="Arial"/>
              </a:rPr>
              <a:t>Nhờ</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điện</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thoại</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em</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thể</a:t>
            </a:r>
            <a:r>
              <a:rPr lang="en-US" sz="2800" kern="0" dirty="0">
                <a:solidFill>
                  <a:srgbClr val="000000"/>
                </a:solidFill>
                <a:latin typeface="Arial-Rounded"/>
                <a:ea typeface="Arial-Rounded"/>
                <a:cs typeface="Arial"/>
                <a:sym typeface="Arial"/>
              </a:rPr>
              <a:t> (……)</a:t>
            </a:r>
          </a:p>
          <a:p>
            <a:pPr marL="609585" indent="-609585" algn="just" defTabSz="1219170">
              <a:lnSpc>
                <a:spcPct val="200000"/>
              </a:lnSpc>
              <a:buClr>
                <a:srgbClr val="000000"/>
              </a:buClr>
              <a:buFont typeface="Arial"/>
              <a:buAutoNum type="alphaLcPeriod"/>
            </a:pPr>
            <a:endParaRPr lang="en-US" sz="2800" kern="0" dirty="0">
              <a:solidFill>
                <a:srgbClr val="000000"/>
              </a:solidFill>
              <a:latin typeface="Arial-Rounded"/>
              <a:ea typeface="Arial-Rounded"/>
              <a:cs typeface="Arial"/>
              <a:sym typeface="Arial"/>
            </a:endParaRPr>
          </a:p>
          <a:p>
            <a:pPr marL="609585" indent="-609585" algn="just" defTabSz="1219170">
              <a:lnSpc>
                <a:spcPct val="200000"/>
              </a:lnSpc>
              <a:buClr>
                <a:srgbClr val="000000"/>
              </a:buClr>
              <a:buFont typeface="Arial"/>
              <a:buAutoNum type="alphaLcPeriod"/>
            </a:pPr>
            <a:r>
              <a:rPr lang="en-US" sz="2800" kern="0" dirty="0" err="1">
                <a:solidFill>
                  <a:srgbClr val="000000"/>
                </a:solidFill>
                <a:latin typeface="Arial-Rounded"/>
                <a:ea typeface="Arial-Rounded"/>
                <a:cs typeface="Arial"/>
                <a:sym typeface="Arial"/>
              </a:rPr>
              <a:t>Nhờ</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máy</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tính</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em</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thể</a:t>
            </a:r>
            <a:r>
              <a:rPr lang="en-US" sz="2800" kern="0" dirty="0">
                <a:solidFill>
                  <a:srgbClr val="000000"/>
                </a:solidFill>
                <a:latin typeface="Arial-Rounded"/>
                <a:ea typeface="Arial-Rounded"/>
                <a:cs typeface="Arial"/>
                <a:sym typeface="Arial"/>
              </a:rPr>
              <a:t> (……)</a:t>
            </a:r>
          </a:p>
          <a:p>
            <a:pPr marL="609585" indent="-609585" algn="just" defTabSz="1219170">
              <a:lnSpc>
                <a:spcPct val="200000"/>
              </a:lnSpc>
              <a:buClr>
                <a:srgbClr val="000000"/>
              </a:buClr>
              <a:buFont typeface="Arial"/>
              <a:buAutoNum type="alphaLcPeriod"/>
            </a:pPr>
            <a:endParaRPr lang="en-US" sz="2800" kern="0" dirty="0">
              <a:solidFill>
                <a:srgbClr val="000000"/>
              </a:solidFill>
              <a:latin typeface="Arial-Rounded"/>
              <a:ea typeface="Arial-Rounded"/>
              <a:cs typeface="Arial"/>
              <a:sym typeface="Arial"/>
            </a:endParaRPr>
          </a:p>
          <a:p>
            <a:pPr marL="609585" indent="-609585" algn="just" defTabSz="1219170">
              <a:lnSpc>
                <a:spcPct val="200000"/>
              </a:lnSpc>
              <a:buClr>
                <a:srgbClr val="000000"/>
              </a:buClr>
              <a:buFont typeface="Arial"/>
              <a:buAutoNum type="alphaLcPeriod"/>
            </a:pPr>
            <a:r>
              <a:rPr lang="en-US" sz="2800" kern="0" dirty="0" err="1">
                <a:solidFill>
                  <a:srgbClr val="000000"/>
                </a:solidFill>
                <a:latin typeface="Arial-Rounded"/>
                <a:ea typeface="Arial-Rounded"/>
                <a:cs typeface="Arial"/>
                <a:sym typeface="Arial"/>
              </a:rPr>
              <a:t>Nhờ</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ti</a:t>
            </a:r>
            <a:r>
              <a:rPr lang="en-US" sz="2800" kern="0" dirty="0">
                <a:solidFill>
                  <a:srgbClr val="000000"/>
                </a:solidFill>
                <a:latin typeface="Arial-Rounded"/>
                <a:ea typeface="Arial-Rounded"/>
                <a:cs typeface="Arial"/>
                <a:sym typeface="Arial"/>
              </a:rPr>
              <a:t> vi, </a:t>
            </a:r>
            <a:r>
              <a:rPr lang="en-US" sz="2800" kern="0" dirty="0" err="1">
                <a:solidFill>
                  <a:srgbClr val="000000"/>
                </a:solidFill>
                <a:latin typeface="Arial-Rounded"/>
                <a:ea typeface="Arial-Rounded"/>
                <a:cs typeface="Arial"/>
                <a:sym typeface="Arial"/>
              </a:rPr>
              <a:t>em</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có</a:t>
            </a:r>
            <a:r>
              <a:rPr lang="en-US" sz="2800" kern="0" dirty="0">
                <a:solidFill>
                  <a:srgbClr val="000000"/>
                </a:solidFill>
                <a:latin typeface="Arial-Rounded"/>
                <a:ea typeface="Arial-Rounded"/>
                <a:cs typeface="Arial"/>
                <a:sym typeface="Arial"/>
              </a:rPr>
              <a:t> </a:t>
            </a:r>
            <a:r>
              <a:rPr lang="en-US" sz="2800" kern="0" dirty="0" err="1">
                <a:solidFill>
                  <a:srgbClr val="000000"/>
                </a:solidFill>
                <a:latin typeface="Arial-Rounded"/>
                <a:ea typeface="Arial-Rounded"/>
                <a:cs typeface="Arial"/>
                <a:sym typeface="Arial"/>
              </a:rPr>
              <a:t>thể</a:t>
            </a:r>
            <a:r>
              <a:rPr lang="en-US" sz="2800" kern="0" dirty="0">
                <a:solidFill>
                  <a:srgbClr val="000000"/>
                </a:solidFill>
                <a:latin typeface="Arial-Rounded"/>
                <a:ea typeface="Arial-Rounded"/>
                <a:cs typeface="Arial"/>
                <a:sym typeface="Arial"/>
              </a:rPr>
              <a:t> (……)</a:t>
            </a:r>
          </a:p>
        </p:txBody>
      </p:sp>
      <p:sp>
        <p:nvSpPr>
          <p:cNvPr id="15" name="TextBox 14">
            <a:extLst>
              <a:ext uri="{FF2B5EF4-FFF2-40B4-BE49-F238E27FC236}">
                <a16:creationId xmlns:a16="http://schemas.microsoft.com/office/drawing/2014/main" id="{5185B8B4-6535-48A7-A03E-B7E2A8E246ED}"/>
              </a:ext>
            </a:extLst>
          </p:cNvPr>
          <p:cNvSpPr txBox="1"/>
          <p:nvPr/>
        </p:nvSpPr>
        <p:spPr>
          <a:xfrm>
            <a:off x="7140280" y="1646585"/>
            <a:ext cx="3093804" cy="650499"/>
          </a:xfrm>
          <a:prstGeom prst="rect">
            <a:avLst/>
          </a:prstGeom>
          <a:solidFill>
            <a:srgbClr val="FFFFFF"/>
          </a:solidFill>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nói</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chuyện</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với</a:t>
            </a:r>
            <a:endPar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endParaRPr>
          </a:p>
        </p:txBody>
      </p:sp>
      <p:sp>
        <p:nvSpPr>
          <p:cNvPr id="16" name="TextBox 15">
            <a:extLst>
              <a:ext uri="{FF2B5EF4-FFF2-40B4-BE49-F238E27FC236}">
                <a16:creationId xmlns:a16="http://schemas.microsoft.com/office/drawing/2014/main" id="{066DAE75-3115-4ECB-B7D3-D04B7ED2211A}"/>
              </a:ext>
            </a:extLst>
          </p:cNvPr>
          <p:cNvSpPr txBox="1"/>
          <p:nvPr/>
        </p:nvSpPr>
        <p:spPr>
          <a:xfrm>
            <a:off x="1775712" y="2297084"/>
            <a:ext cx="3220285" cy="523220"/>
          </a:xfrm>
          <a:prstGeom prst="rect">
            <a:avLst/>
          </a:prstGeom>
          <a:noFill/>
        </p:spPr>
        <p:txBody>
          <a:bodyPr wrap="square">
            <a:spAutoFit/>
          </a:bodyPr>
          <a:lstStyle/>
          <a:p>
            <a:pPr defTabSz="1219170">
              <a:buClr>
                <a:srgbClr val="000000"/>
              </a:buClr>
            </a:pPr>
            <a:r>
              <a:rPr lang="en-US" sz="2800" kern="0" dirty="0" err="1">
                <a:solidFill>
                  <a:srgbClr val="FF0000"/>
                </a:solidFill>
                <a:latin typeface="Arial-Rounded"/>
                <a:ea typeface="Arial-Rounded"/>
                <a:cs typeface="Arial"/>
                <a:sym typeface="Arial"/>
              </a:rPr>
              <a:t>ông</a:t>
            </a:r>
            <a:r>
              <a:rPr lang="en-US" sz="2800" kern="0" dirty="0">
                <a:solidFill>
                  <a:srgbClr val="FF0000"/>
                </a:solidFill>
                <a:latin typeface="Arial-Rounded"/>
                <a:ea typeface="Arial-Rounded"/>
                <a:cs typeface="Arial"/>
                <a:sym typeface="Arial"/>
              </a:rPr>
              <a:t> </a:t>
            </a:r>
            <a:r>
              <a:rPr lang="en-US" sz="2800" kern="0" dirty="0" err="1">
                <a:solidFill>
                  <a:srgbClr val="FF0000"/>
                </a:solidFill>
                <a:latin typeface="Arial-Rounded"/>
                <a:ea typeface="Arial-Rounded"/>
                <a:cs typeface="Arial"/>
                <a:sym typeface="Arial"/>
              </a:rPr>
              <a:t>bà</a:t>
            </a:r>
            <a:r>
              <a:rPr lang="en-US" sz="2800" kern="0" dirty="0">
                <a:solidFill>
                  <a:srgbClr val="FF0000"/>
                </a:solidFill>
                <a:latin typeface="Arial-Rounded"/>
                <a:ea typeface="Arial-Rounded"/>
                <a:cs typeface="Arial"/>
                <a:sym typeface="Arial"/>
              </a:rPr>
              <a:t> ở </a:t>
            </a:r>
            <a:r>
              <a:rPr lang="en-US" sz="2800" kern="0" dirty="0" err="1">
                <a:solidFill>
                  <a:srgbClr val="FF0000"/>
                </a:solidFill>
                <a:latin typeface="Arial-Rounded"/>
                <a:ea typeface="Arial-Rounded"/>
                <a:cs typeface="Arial"/>
                <a:sym typeface="Arial"/>
              </a:rPr>
              <a:t>quê</a:t>
            </a:r>
            <a:r>
              <a:rPr lang="en-US" sz="2800" kern="0" dirty="0">
                <a:solidFill>
                  <a:srgbClr val="FF0000"/>
                </a:solidFill>
                <a:latin typeface="Arial-Rounded"/>
                <a:ea typeface="Arial-Rounded"/>
                <a:cs typeface="Arial"/>
                <a:sym typeface="Arial"/>
              </a:rPr>
              <a:t>.</a:t>
            </a:r>
            <a:endParaRPr lang="en-US" sz="2800" kern="0" dirty="0">
              <a:solidFill>
                <a:srgbClr val="000000"/>
              </a:solidFill>
              <a:latin typeface="Arial-Rounded"/>
              <a:ea typeface="Arial-Rounded"/>
              <a:cs typeface="Arial"/>
              <a:sym typeface="Arial"/>
            </a:endParaRPr>
          </a:p>
        </p:txBody>
      </p:sp>
      <p:sp>
        <p:nvSpPr>
          <p:cNvPr id="17" name="TextBox 16">
            <a:extLst>
              <a:ext uri="{FF2B5EF4-FFF2-40B4-BE49-F238E27FC236}">
                <a16:creationId xmlns:a16="http://schemas.microsoft.com/office/drawing/2014/main" id="{C218BAC2-0591-4B2A-ADD3-370F40DCE3F3}"/>
              </a:ext>
            </a:extLst>
          </p:cNvPr>
          <p:cNvSpPr txBox="1"/>
          <p:nvPr/>
        </p:nvSpPr>
        <p:spPr>
          <a:xfrm>
            <a:off x="6979313" y="3393274"/>
            <a:ext cx="3093804" cy="650499"/>
          </a:xfrm>
          <a:prstGeom prst="rect">
            <a:avLst/>
          </a:prstGeom>
          <a:solidFill>
            <a:srgbClr val="FFFFFF"/>
          </a:solidFill>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tìm</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thấy</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nhiều</a:t>
            </a:r>
            <a:endPar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endParaRPr>
          </a:p>
        </p:txBody>
      </p:sp>
      <p:sp>
        <p:nvSpPr>
          <p:cNvPr id="18" name="TextBox 17">
            <a:extLst>
              <a:ext uri="{FF2B5EF4-FFF2-40B4-BE49-F238E27FC236}">
                <a16:creationId xmlns:a16="http://schemas.microsoft.com/office/drawing/2014/main" id="{CD9A801A-59B3-4C1F-BD3C-45549AEA84F4}"/>
              </a:ext>
            </a:extLst>
          </p:cNvPr>
          <p:cNvSpPr txBox="1"/>
          <p:nvPr/>
        </p:nvSpPr>
        <p:spPr>
          <a:xfrm>
            <a:off x="1775712" y="4053252"/>
            <a:ext cx="4015578" cy="523220"/>
          </a:xfrm>
          <a:prstGeom prst="rect">
            <a:avLst/>
          </a:prstGeom>
          <a:noFill/>
        </p:spPr>
        <p:txBody>
          <a:bodyPr wrap="square">
            <a:spAutoFit/>
          </a:bodyPr>
          <a:lstStyle/>
          <a:p>
            <a:pPr defTabSz="1219170">
              <a:buClr>
                <a:srgbClr val="000000"/>
              </a:buClr>
            </a:pPr>
            <a:r>
              <a:rPr lang="en-US" sz="2800" kern="0" dirty="0" err="1">
                <a:solidFill>
                  <a:srgbClr val="FF0000"/>
                </a:solidFill>
                <a:latin typeface="Arial-Rounded"/>
                <a:ea typeface="Arial-Rounded"/>
                <a:cs typeface="Arial"/>
                <a:sym typeface="Arial"/>
              </a:rPr>
              <a:t>thông</a:t>
            </a:r>
            <a:r>
              <a:rPr lang="en-US" sz="2800" kern="0" dirty="0">
                <a:solidFill>
                  <a:srgbClr val="FF0000"/>
                </a:solidFill>
                <a:latin typeface="Arial-Rounded"/>
                <a:ea typeface="Arial-Rounded"/>
                <a:cs typeface="Arial"/>
                <a:sym typeface="Arial"/>
              </a:rPr>
              <a:t> tin </a:t>
            </a:r>
            <a:r>
              <a:rPr lang="en-US" sz="2800" kern="0" dirty="0" err="1">
                <a:solidFill>
                  <a:srgbClr val="FF0000"/>
                </a:solidFill>
                <a:latin typeface="Arial-Rounded"/>
                <a:ea typeface="Arial-Rounded"/>
                <a:cs typeface="Arial"/>
                <a:sym typeface="Arial"/>
              </a:rPr>
              <a:t>hữu</a:t>
            </a:r>
            <a:r>
              <a:rPr lang="en-US" sz="2800" kern="0" dirty="0">
                <a:solidFill>
                  <a:srgbClr val="FF0000"/>
                </a:solidFill>
                <a:latin typeface="Arial-Rounded"/>
                <a:ea typeface="Arial-Rounded"/>
                <a:cs typeface="Arial"/>
                <a:sym typeface="Arial"/>
              </a:rPr>
              <a:t> </a:t>
            </a:r>
            <a:r>
              <a:rPr lang="en-US" sz="2800" kern="0" dirty="0" err="1">
                <a:solidFill>
                  <a:srgbClr val="FF0000"/>
                </a:solidFill>
                <a:latin typeface="Arial-Rounded"/>
                <a:ea typeface="Arial-Rounded"/>
                <a:cs typeface="Arial"/>
                <a:sym typeface="Arial"/>
              </a:rPr>
              <a:t>ích</a:t>
            </a:r>
            <a:r>
              <a:rPr lang="en-US" sz="2800" kern="0" dirty="0">
                <a:solidFill>
                  <a:srgbClr val="FF0000"/>
                </a:solidFill>
                <a:latin typeface="Arial-Rounded"/>
                <a:ea typeface="Arial-Rounded"/>
                <a:cs typeface="Arial"/>
                <a:sym typeface="Arial"/>
              </a:rPr>
              <a:t>.</a:t>
            </a:r>
            <a:endParaRPr lang="en-US" sz="2800" kern="0" dirty="0">
              <a:solidFill>
                <a:srgbClr val="000000"/>
              </a:solidFill>
              <a:latin typeface="Arial-Rounded"/>
              <a:ea typeface="Arial-Rounded"/>
              <a:cs typeface="Arial"/>
              <a:sym typeface="Arial"/>
            </a:endParaRPr>
          </a:p>
        </p:txBody>
      </p:sp>
      <p:sp>
        <p:nvSpPr>
          <p:cNvPr id="19" name="TextBox 18">
            <a:extLst>
              <a:ext uri="{FF2B5EF4-FFF2-40B4-BE49-F238E27FC236}">
                <a16:creationId xmlns:a16="http://schemas.microsoft.com/office/drawing/2014/main" id="{6CAC87B8-79E8-47B0-AC52-9D895F0E24D3}"/>
              </a:ext>
            </a:extLst>
          </p:cNvPr>
          <p:cNvSpPr txBox="1"/>
          <p:nvPr/>
        </p:nvSpPr>
        <p:spPr>
          <a:xfrm>
            <a:off x="6091247" y="5103828"/>
            <a:ext cx="5054260" cy="650499"/>
          </a:xfrm>
          <a:prstGeom prst="rect">
            <a:avLst/>
          </a:prstGeom>
          <a:solidFill>
            <a:srgbClr val="FFFFFF"/>
          </a:solidFill>
        </p:spPr>
        <p:txBody>
          <a:bodyPr wrap="square" rtlCol="0">
            <a:spAutoFit/>
          </a:bodyPr>
          <a:lstStyle/>
          <a:p>
            <a:pPr marL="0" marR="0" lvl="0" indent="0" algn="just" defTabSz="121917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xem</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nhiều</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bộ</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FF0000"/>
                </a:solidFill>
                <a:effectLst/>
                <a:uLnTx/>
                <a:uFillTx/>
                <a:latin typeface="Arial-Rounded"/>
                <a:ea typeface="Arial-Rounded"/>
                <a:cs typeface="Arial"/>
                <a:sym typeface="Arial"/>
              </a:rPr>
              <a:t>phim</a:t>
            </a:r>
            <a:r>
              <a:rPr kumimoji="0" lang="en-US" sz="2800" b="0" i="0" u="none" strike="noStrike" kern="0" cap="none" spc="0" normalizeH="0" baseline="0" noProof="0" dirty="0">
                <a:ln>
                  <a:noFill/>
                </a:ln>
                <a:solidFill>
                  <a:srgbClr val="FF0000"/>
                </a:solidFill>
                <a:effectLst/>
                <a:uLnTx/>
                <a:uFillTx/>
                <a:latin typeface="Arial-Rounded"/>
                <a:ea typeface="Arial-Rounded"/>
                <a:cs typeface="Arial"/>
                <a:sym typeface="Arial"/>
              </a:rPr>
              <a:t> hay</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p:bldP spid="17" grpId="0" animBg="1"/>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7A7C35F-99A8-40B1-B4B0-C8A13BEB5099}"/>
              </a:ext>
            </a:extLst>
          </p:cNvPr>
          <p:cNvSpPr txBox="1"/>
          <p:nvPr/>
        </p:nvSpPr>
        <p:spPr>
          <a:xfrm>
            <a:off x="2265612" y="739147"/>
            <a:ext cx="7995683" cy="1128386"/>
          </a:xfrm>
          <a:prstGeom prst="rect">
            <a:avLst/>
          </a:prstGeom>
          <a:noFill/>
        </p:spPr>
        <p:txBody>
          <a:bodyPr wrap="square" rtlCol="0">
            <a:spAutoFit/>
          </a:bodyPr>
          <a:lstStyle/>
          <a:p>
            <a:pPr defTabSz="1219170">
              <a:lnSpc>
                <a:spcPct val="150000"/>
              </a:lnSpc>
              <a:buClr>
                <a:srgbClr val="000000"/>
              </a:buClr>
            </a:pPr>
            <a:r>
              <a:rPr lang="en-US" sz="2400" b="1" kern="0" dirty="0">
                <a:solidFill>
                  <a:srgbClr val="BAE5E4">
                    <a:lumMod val="50000"/>
                  </a:srgbClr>
                </a:solidFill>
                <a:cs typeface="Arial"/>
                <a:sym typeface="Arial"/>
              </a:rPr>
              <a:t>3. </a:t>
            </a:r>
            <a:r>
              <a:rPr lang="en-US" sz="2400" b="1" kern="0" dirty="0" err="1">
                <a:solidFill>
                  <a:srgbClr val="BAE5E4">
                    <a:lumMod val="50000"/>
                  </a:srgbClr>
                </a:solidFill>
                <a:cs typeface="Arial"/>
                <a:sym typeface="Arial"/>
              </a:rPr>
              <a:t>Chọn</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dấu</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câu</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thích</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hợp</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cho</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mỗi</a:t>
            </a:r>
            <a:r>
              <a:rPr lang="en-US" sz="2400" b="1" kern="0" dirty="0">
                <a:solidFill>
                  <a:srgbClr val="BAE5E4">
                    <a:lumMod val="50000"/>
                  </a:srgbClr>
                </a:solidFill>
                <a:cs typeface="Arial"/>
                <a:sym typeface="Arial"/>
              </a:rPr>
              <a:t> ô </a:t>
            </a:r>
            <a:r>
              <a:rPr lang="en-US" sz="2400" b="1" kern="0" dirty="0" err="1">
                <a:solidFill>
                  <a:srgbClr val="BAE5E4">
                    <a:lumMod val="50000"/>
                  </a:srgbClr>
                </a:solidFill>
                <a:cs typeface="Arial"/>
                <a:sym typeface="Arial"/>
              </a:rPr>
              <a:t>vuông</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trong</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đoạn</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văn</a:t>
            </a:r>
            <a:r>
              <a:rPr lang="en-US" sz="2400" b="1" kern="0" dirty="0">
                <a:solidFill>
                  <a:srgbClr val="BAE5E4">
                    <a:lumMod val="50000"/>
                  </a:srgbClr>
                </a:solidFill>
                <a:cs typeface="Arial"/>
                <a:sym typeface="Arial"/>
              </a:rPr>
              <a:t> </a:t>
            </a:r>
            <a:r>
              <a:rPr lang="en-US" sz="2400" b="1" kern="0" dirty="0" err="1">
                <a:solidFill>
                  <a:srgbClr val="BAE5E4">
                    <a:lumMod val="50000"/>
                  </a:srgbClr>
                </a:solidFill>
                <a:cs typeface="Arial"/>
                <a:sym typeface="Arial"/>
              </a:rPr>
              <a:t>sau</a:t>
            </a:r>
            <a:r>
              <a:rPr lang="en-US" sz="2400" b="1" kern="0" dirty="0">
                <a:solidFill>
                  <a:srgbClr val="BAE5E4">
                    <a:lumMod val="50000"/>
                  </a:srgbClr>
                </a:solidFill>
                <a:cs typeface="Arial"/>
                <a:sym typeface="Arial"/>
              </a:rPr>
              <a:t>:</a:t>
            </a:r>
          </a:p>
        </p:txBody>
      </p:sp>
      <p:sp>
        <p:nvSpPr>
          <p:cNvPr id="36" name="Rectangle 35">
            <a:extLst>
              <a:ext uri="{FF2B5EF4-FFF2-40B4-BE49-F238E27FC236}">
                <a16:creationId xmlns:a16="http://schemas.microsoft.com/office/drawing/2014/main" id="{548CB39F-0135-43E9-9608-2FF7EFAA0D64}"/>
              </a:ext>
            </a:extLst>
          </p:cNvPr>
          <p:cNvSpPr/>
          <p:nvPr/>
        </p:nvSpPr>
        <p:spPr>
          <a:xfrm>
            <a:off x="2069937" y="1898353"/>
            <a:ext cx="7946764" cy="2922338"/>
          </a:xfrm>
          <a:prstGeom prst="rect">
            <a:avLst/>
          </a:prstGeom>
        </p:spPr>
        <p:txBody>
          <a:bodyPr wrap="square">
            <a:spAutoFit/>
          </a:bodyPr>
          <a:lstStyle/>
          <a:p>
            <a:pPr algn="just" defTabSz="1219170">
              <a:lnSpc>
                <a:spcPct val="200000"/>
              </a:lnSpc>
              <a:buClr>
                <a:srgbClr val="000000"/>
              </a:buClr>
            </a:pPr>
            <a:r>
              <a:rPr lang="en-US" sz="2400" kern="0">
                <a:solidFill>
                  <a:srgbClr val="000000"/>
                </a:solidFill>
                <a:cs typeface="Arial"/>
                <a:sym typeface="Arial"/>
              </a:rPr>
              <a:t>     Ti vi là bạn của cả gia đình em   Bố em thường thích xem thời sự   bóng đá   Mẹ em thích nghe nhạc    xem phim truyền hình. Còn em thích nhất là chương trình </a:t>
            </a:r>
            <a:r>
              <a:rPr lang="en-US" sz="2400" i="1" kern="0">
                <a:solidFill>
                  <a:srgbClr val="000000"/>
                </a:solidFill>
                <a:cs typeface="Arial"/>
                <a:sym typeface="Arial"/>
              </a:rPr>
              <a:t>Thế giới động vật</a:t>
            </a:r>
            <a:endParaRPr lang="en-US" sz="2400" kern="0" dirty="0">
              <a:solidFill>
                <a:srgbClr val="000000"/>
              </a:solidFill>
              <a:cs typeface="Arial"/>
              <a:sym typeface="Arial"/>
            </a:endParaRPr>
          </a:p>
        </p:txBody>
      </p:sp>
      <p:pic>
        <p:nvPicPr>
          <p:cNvPr id="37" name="Picture 36">
            <a:extLst>
              <a:ext uri="{FF2B5EF4-FFF2-40B4-BE49-F238E27FC236}">
                <a16:creationId xmlns:a16="http://schemas.microsoft.com/office/drawing/2014/main" id="{CEFDE0F8-74D0-4266-A4F2-E05F17B313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6752636" y="4276976"/>
            <a:ext cx="3264065" cy="2105225"/>
          </a:xfrm>
          <a:prstGeom prst="rect">
            <a:avLst/>
          </a:prstGeom>
        </p:spPr>
      </p:pic>
      <p:grpSp>
        <p:nvGrpSpPr>
          <p:cNvPr id="38" name="Group 37">
            <a:extLst>
              <a:ext uri="{FF2B5EF4-FFF2-40B4-BE49-F238E27FC236}">
                <a16:creationId xmlns:a16="http://schemas.microsoft.com/office/drawing/2014/main" id="{464A1F41-7565-4E7A-8090-107736D7778E}"/>
              </a:ext>
            </a:extLst>
          </p:cNvPr>
          <p:cNvGrpSpPr/>
          <p:nvPr/>
        </p:nvGrpSpPr>
        <p:grpSpPr>
          <a:xfrm>
            <a:off x="6820730" y="2246631"/>
            <a:ext cx="288745" cy="288745"/>
            <a:chOff x="7507111" y="2996098"/>
            <a:chExt cx="417689" cy="417689"/>
          </a:xfrm>
        </p:grpSpPr>
        <p:sp>
          <p:nvSpPr>
            <p:cNvPr id="39" name="Rectangle 38">
              <a:extLst>
                <a:ext uri="{FF2B5EF4-FFF2-40B4-BE49-F238E27FC236}">
                  <a16:creationId xmlns:a16="http://schemas.microsoft.com/office/drawing/2014/main" id="{8F58C5F1-8AF0-4E58-9B07-BE8405688CCF}"/>
                </a:ext>
              </a:extLst>
            </p:cNvPr>
            <p:cNvSpPr/>
            <p:nvPr/>
          </p:nvSpPr>
          <p:spPr>
            <a:xfrm>
              <a:off x="7507111" y="2996098"/>
              <a:ext cx="417689" cy="417689"/>
            </a:xfrm>
            <a:prstGeom prst="rect">
              <a:avLst/>
            </a:prstGeom>
            <a:solidFill>
              <a:srgbClr val="FC7D77"/>
            </a:solidFill>
            <a:ln w="25400" cap="flat" cmpd="sng" algn="ctr">
              <a:solidFill>
                <a:srgbClr val="FFAB4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AE5E4"/>
                </a:solidFill>
                <a:effectLst/>
                <a:uLnTx/>
                <a:uFillTx/>
                <a:latin typeface="Arial-Rounded"/>
                <a:ea typeface="Arial-Rounded"/>
                <a:cs typeface="+mn-cs"/>
                <a:sym typeface="Arial"/>
              </a:endParaRPr>
            </a:p>
          </p:txBody>
        </p:sp>
        <p:cxnSp>
          <p:nvCxnSpPr>
            <p:cNvPr id="40" name="Straight Connector 39">
              <a:extLst>
                <a:ext uri="{FF2B5EF4-FFF2-40B4-BE49-F238E27FC236}">
                  <a16:creationId xmlns:a16="http://schemas.microsoft.com/office/drawing/2014/main" id="{750A62E1-1A1B-4CAF-9606-9DE0E2700AFC}"/>
                </a:ext>
              </a:extLst>
            </p:cNvPr>
            <p:cNvCxnSpPr>
              <a:stCxn id="39" idx="0"/>
              <a:endCxn id="39" idx="1"/>
            </p:cNvCxnSpPr>
            <p:nvPr/>
          </p:nvCxnSpPr>
          <p:spPr>
            <a:xfrm flipH="1">
              <a:off x="7507111" y="2996098"/>
              <a:ext cx="208845" cy="208845"/>
            </a:xfrm>
            <a:prstGeom prst="line">
              <a:avLst/>
            </a:prstGeom>
            <a:noFill/>
            <a:ln w="9525" cap="flat" cmpd="sng" algn="ctr">
              <a:solidFill>
                <a:srgbClr val="213054">
                  <a:shade val="95000"/>
                  <a:satMod val="105000"/>
                </a:srgbClr>
              </a:solidFill>
              <a:prstDash val="solid"/>
            </a:ln>
            <a:effectLst/>
          </p:spPr>
        </p:cxnSp>
        <p:cxnSp>
          <p:nvCxnSpPr>
            <p:cNvPr id="41" name="Straight Connector 40">
              <a:extLst>
                <a:ext uri="{FF2B5EF4-FFF2-40B4-BE49-F238E27FC236}">
                  <a16:creationId xmlns:a16="http://schemas.microsoft.com/office/drawing/2014/main" id="{4268434C-E892-48EC-8934-80E1C5AF2EC7}"/>
                </a:ext>
              </a:extLst>
            </p:cNvPr>
            <p:cNvCxnSpPr>
              <a:stCxn id="39" idx="3"/>
              <a:endCxn id="39" idx="2"/>
            </p:cNvCxnSpPr>
            <p:nvPr/>
          </p:nvCxnSpPr>
          <p:spPr>
            <a:xfrm flipH="1">
              <a:off x="7715956" y="3204943"/>
              <a:ext cx="208844" cy="208844"/>
            </a:xfrm>
            <a:prstGeom prst="line">
              <a:avLst/>
            </a:prstGeom>
            <a:noFill/>
            <a:ln w="9525" cap="flat" cmpd="sng" algn="ctr">
              <a:solidFill>
                <a:srgbClr val="213054">
                  <a:shade val="95000"/>
                  <a:satMod val="105000"/>
                </a:srgbClr>
              </a:solidFill>
              <a:prstDash val="solid"/>
            </a:ln>
            <a:effectLst/>
          </p:spPr>
        </p:cxnSp>
        <p:cxnSp>
          <p:nvCxnSpPr>
            <p:cNvPr id="42" name="Straight Connector 41">
              <a:extLst>
                <a:ext uri="{FF2B5EF4-FFF2-40B4-BE49-F238E27FC236}">
                  <a16:creationId xmlns:a16="http://schemas.microsoft.com/office/drawing/2014/main" id="{03EDC39A-7E21-44C9-8588-6E1AFECCC4FF}"/>
                </a:ext>
              </a:extLst>
            </p:cNvPr>
            <p:cNvCxnSpPr/>
            <p:nvPr/>
          </p:nvCxnSpPr>
          <p:spPr>
            <a:xfrm flipH="1">
              <a:off x="7507111" y="2996098"/>
              <a:ext cx="417689" cy="417689"/>
            </a:xfrm>
            <a:prstGeom prst="line">
              <a:avLst/>
            </a:prstGeom>
            <a:noFill/>
            <a:ln w="9525" cap="flat" cmpd="sng" algn="ctr">
              <a:solidFill>
                <a:srgbClr val="213054">
                  <a:shade val="95000"/>
                  <a:satMod val="105000"/>
                </a:srgbClr>
              </a:solidFill>
              <a:prstDash val="solid"/>
            </a:ln>
            <a:effectLst/>
          </p:spPr>
        </p:cxnSp>
      </p:grpSp>
      <p:grpSp>
        <p:nvGrpSpPr>
          <p:cNvPr id="43" name="Group 42">
            <a:extLst>
              <a:ext uri="{FF2B5EF4-FFF2-40B4-BE49-F238E27FC236}">
                <a16:creationId xmlns:a16="http://schemas.microsoft.com/office/drawing/2014/main" id="{4F004693-4A5F-43FE-9519-DF29A9884344}"/>
              </a:ext>
            </a:extLst>
          </p:cNvPr>
          <p:cNvGrpSpPr/>
          <p:nvPr/>
        </p:nvGrpSpPr>
        <p:grpSpPr>
          <a:xfrm>
            <a:off x="3791692" y="2973770"/>
            <a:ext cx="288745" cy="288745"/>
            <a:chOff x="7507111" y="2996098"/>
            <a:chExt cx="417689" cy="417689"/>
          </a:xfrm>
        </p:grpSpPr>
        <p:sp>
          <p:nvSpPr>
            <p:cNvPr id="44" name="Rectangle 43">
              <a:extLst>
                <a:ext uri="{FF2B5EF4-FFF2-40B4-BE49-F238E27FC236}">
                  <a16:creationId xmlns:a16="http://schemas.microsoft.com/office/drawing/2014/main" id="{96612F8F-7A69-46B4-A35E-FC78B5B5460F}"/>
                </a:ext>
              </a:extLst>
            </p:cNvPr>
            <p:cNvSpPr/>
            <p:nvPr/>
          </p:nvSpPr>
          <p:spPr>
            <a:xfrm>
              <a:off x="7507111" y="2996098"/>
              <a:ext cx="417689" cy="417689"/>
            </a:xfrm>
            <a:prstGeom prst="rect">
              <a:avLst/>
            </a:prstGeom>
            <a:solidFill>
              <a:srgbClr val="FC7D77"/>
            </a:solidFill>
            <a:ln w="25400" cap="flat" cmpd="sng" algn="ctr">
              <a:solidFill>
                <a:srgbClr val="FFAB4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AE5E4"/>
                </a:solidFill>
                <a:effectLst/>
                <a:uLnTx/>
                <a:uFillTx/>
                <a:latin typeface="Arial-Rounded"/>
                <a:ea typeface="Arial-Rounded"/>
                <a:cs typeface="+mn-cs"/>
                <a:sym typeface="Arial"/>
              </a:endParaRPr>
            </a:p>
          </p:txBody>
        </p:sp>
        <p:cxnSp>
          <p:nvCxnSpPr>
            <p:cNvPr id="45" name="Straight Connector 44">
              <a:extLst>
                <a:ext uri="{FF2B5EF4-FFF2-40B4-BE49-F238E27FC236}">
                  <a16:creationId xmlns:a16="http://schemas.microsoft.com/office/drawing/2014/main" id="{D4B0375F-DBB3-4F9F-8978-39966DEA2431}"/>
                </a:ext>
              </a:extLst>
            </p:cNvPr>
            <p:cNvCxnSpPr>
              <a:stCxn id="44" idx="0"/>
              <a:endCxn id="44" idx="1"/>
            </p:cNvCxnSpPr>
            <p:nvPr/>
          </p:nvCxnSpPr>
          <p:spPr>
            <a:xfrm flipH="1">
              <a:off x="7507111" y="2996098"/>
              <a:ext cx="208845" cy="208845"/>
            </a:xfrm>
            <a:prstGeom prst="line">
              <a:avLst/>
            </a:prstGeom>
            <a:noFill/>
            <a:ln w="9525" cap="flat" cmpd="sng" algn="ctr">
              <a:solidFill>
                <a:srgbClr val="213054">
                  <a:shade val="95000"/>
                  <a:satMod val="105000"/>
                </a:srgbClr>
              </a:solidFill>
              <a:prstDash val="solid"/>
            </a:ln>
            <a:effectLst/>
          </p:spPr>
        </p:cxnSp>
        <p:cxnSp>
          <p:nvCxnSpPr>
            <p:cNvPr id="46" name="Straight Connector 45">
              <a:extLst>
                <a:ext uri="{FF2B5EF4-FFF2-40B4-BE49-F238E27FC236}">
                  <a16:creationId xmlns:a16="http://schemas.microsoft.com/office/drawing/2014/main" id="{667EA1E7-AF55-4F60-A702-BBF121859985}"/>
                </a:ext>
              </a:extLst>
            </p:cNvPr>
            <p:cNvCxnSpPr>
              <a:stCxn id="44" idx="3"/>
              <a:endCxn id="44" idx="2"/>
            </p:cNvCxnSpPr>
            <p:nvPr/>
          </p:nvCxnSpPr>
          <p:spPr>
            <a:xfrm flipH="1">
              <a:off x="7715956" y="3204943"/>
              <a:ext cx="208844" cy="208844"/>
            </a:xfrm>
            <a:prstGeom prst="line">
              <a:avLst/>
            </a:prstGeom>
            <a:noFill/>
            <a:ln w="9525" cap="flat" cmpd="sng" algn="ctr">
              <a:solidFill>
                <a:srgbClr val="213054">
                  <a:shade val="95000"/>
                  <a:satMod val="105000"/>
                </a:srgbClr>
              </a:solidFill>
              <a:prstDash val="solid"/>
            </a:ln>
            <a:effectLst/>
          </p:spPr>
        </p:cxnSp>
        <p:cxnSp>
          <p:nvCxnSpPr>
            <p:cNvPr id="47" name="Straight Connector 46">
              <a:extLst>
                <a:ext uri="{FF2B5EF4-FFF2-40B4-BE49-F238E27FC236}">
                  <a16:creationId xmlns:a16="http://schemas.microsoft.com/office/drawing/2014/main" id="{11D51227-6D72-4D16-B013-CD443A99F606}"/>
                </a:ext>
              </a:extLst>
            </p:cNvPr>
            <p:cNvCxnSpPr/>
            <p:nvPr/>
          </p:nvCxnSpPr>
          <p:spPr>
            <a:xfrm flipH="1">
              <a:off x="7507111" y="2996098"/>
              <a:ext cx="417689" cy="417689"/>
            </a:xfrm>
            <a:prstGeom prst="line">
              <a:avLst/>
            </a:prstGeom>
            <a:noFill/>
            <a:ln w="9525" cap="flat" cmpd="sng" algn="ctr">
              <a:solidFill>
                <a:srgbClr val="213054">
                  <a:shade val="95000"/>
                  <a:satMod val="105000"/>
                </a:srgbClr>
              </a:solidFill>
              <a:prstDash val="solid"/>
            </a:ln>
            <a:effectLst/>
          </p:spPr>
        </p:cxnSp>
      </p:grpSp>
      <p:grpSp>
        <p:nvGrpSpPr>
          <p:cNvPr id="48" name="Group 47">
            <a:extLst>
              <a:ext uri="{FF2B5EF4-FFF2-40B4-BE49-F238E27FC236}">
                <a16:creationId xmlns:a16="http://schemas.microsoft.com/office/drawing/2014/main" id="{A687DC91-9E31-4793-9DBB-6E139ED55CB4}"/>
              </a:ext>
            </a:extLst>
          </p:cNvPr>
          <p:cNvGrpSpPr/>
          <p:nvPr/>
        </p:nvGrpSpPr>
        <p:grpSpPr>
          <a:xfrm>
            <a:off x="5307006" y="2952979"/>
            <a:ext cx="288745" cy="288745"/>
            <a:chOff x="7507111" y="2996098"/>
            <a:chExt cx="417689" cy="417689"/>
          </a:xfrm>
        </p:grpSpPr>
        <p:sp>
          <p:nvSpPr>
            <p:cNvPr id="49" name="Rectangle 48">
              <a:extLst>
                <a:ext uri="{FF2B5EF4-FFF2-40B4-BE49-F238E27FC236}">
                  <a16:creationId xmlns:a16="http://schemas.microsoft.com/office/drawing/2014/main" id="{119E52DD-CCA9-468E-B371-720A871A1E80}"/>
                </a:ext>
              </a:extLst>
            </p:cNvPr>
            <p:cNvSpPr/>
            <p:nvPr/>
          </p:nvSpPr>
          <p:spPr>
            <a:xfrm>
              <a:off x="7507111" y="2996098"/>
              <a:ext cx="417689" cy="417689"/>
            </a:xfrm>
            <a:prstGeom prst="rect">
              <a:avLst/>
            </a:prstGeom>
            <a:solidFill>
              <a:srgbClr val="FC7D77"/>
            </a:solidFill>
            <a:ln w="25400" cap="flat" cmpd="sng" algn="ctr">
              <a:solidFill>
                <a:srgbClr val="FFAB4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AE5E4"/>
                </a:solidFill>
                <a:effectLst/>
                <a:uLnTx/>
                <a:uFillTx/>
                <a:latin typeface="Arial-Rounded"/>
                <a:ea typeface="Arial-Rounded"/>
                <a:cs typeface="+mn-cs"/>
                <a:sym typeface="Arial"/>
              </a:endParaRPr>
            </a:p>
          </p:txBody>
        </p:sp>
        <p:cxnSp>
          <p:nvCxnSpPr>
            <p:cNvPr id="50" name="Straight Connector 49">
              <a:extLst>
                <a:ext uri="{FF2B5EF4-FFF2-40B4-BE49-F238E27FC236}">
                  <a16:creationId xmlns:a16="http://schemas.microsoft.com/office/drawing/2014/main" id="{7901DB9E-99BB-4EF5-8876-8ED5C7BDEFF6}"/>
                </a:ext>
              </a:extLst>
            </p:cNvPr>
            <p:cNvCxnSpPr>
              <a:stCxn id="49" idx="0"/>
              <a:endCxn id="49" idx="1"/>
            </p:cNvCxnSpPr>
            <p:nvPr/>
          </p:nvCxnSpPr>
          <p:spPr>
            <a:xfrm flipH="1">
              <a:off x="7507111" y="2996098"/>
              <a:ext cx="208845" cy="208845"/>
            </a:xfrm>
            <a:prstGeom prst="line">
              <a:avLst/>
            </a:prstGeom>
            <a:noFill/>
            <a:ln w="9525" cap="flat" cmpd="sng" algn="ctr">
              <a:solidFill>
                <a:srgbClr val="213054">
                  <a:shade val="95000"/>
                  <a:satMod val="105000"/>
                </a:srgbClr>
              </a:solidFill>
              <a:prstDash val="solid"/>
            </a:ln>
            <a:effectLst/>
          </p:spPr>
        </p:cxnSp>
        <p:cxnSp>
          <p:nvCxnSpPr>
            <p:cNvPr id="51" name="Straight Connector 50">
              <a:extLst>
                <a:ext uri="{FF2B5EF4-FFF2-40B4-BE49-F238E27FC236}">
                  <a16:creationId xmlns:a16="http://schemas.microsoft.com/office/drawing/2014/main" id="{F01BFE2D-6D4F-4790-9DFE-E728C821037A}"/>
                </a:ext>
              </a:extLst>
            </p:cNvPr>
            <p:cNvCxnSpPr>
              <a:stCxn id="49" idx="3"/>
              <a:endCxn id="49" idx="2"/>
            </p:cNvCxnSpPr>
            <p:nvPr/>
          </p:nvCxnSpPr>
          <p:spPr>
            <a:xfrm flipH="1">
              <a:off x="7715956" y="3204943"/>
              <a:ext cx="208844" cy="208844"/>
            </a:xfrm>
            <a:prstGeom prst="line">
              <a:avLst/>
            </a:prstGeom>
            <a:noFill/>
            <a:ln w="9525" cap="flat" cmpd="sng" algn="ctr">
              <a:solidFill>
                <a:srgbClr val="213054">
                  <a:shade val="95000"/>
                  <a:satMod val="105000"/>
                </a:srgbClr>
              </a:solidFill>
              <a:prstDash val="solid"/>
            </a:ln>
            <a:effectLst/>
          </p:spPr>
        </p:cxnSp>
        <p:cxnSp>
          <p:nvCxnSpPr>
            <p:cNvPr id="52" name="Straight Connector 51">
              <a:extLst>
                <a:ext uri="{FF2B5EF4-FFF2-40B4-BE49-F238E27FC236}">
                  <a16:creationId xmlns:a16="http://schemas.microsoft.com/office/drawing/2014/main" id="{E8DAD9F7-987C-457E-99A4-D03C96488193}"/>
                </a:ext>
              </a:extLst>
            </p:cNvPr>
            <p:cNvCxnSpPr/>
            <p:nvPr/>
          </p:nvCxnSpPr>
          <p:spPr>
            <a:xfrm flipH="1">
              <a:off x="7507111" y="2996098"/>
              <a:ext cx="417689" cy="417689"/>
            </a:xfrm>
            <a:prstGeom prst="line">
              <a:avLst/>
            </a:prstGeom>
            <a:noFill/>
            <a:ln w="9525" cap="flat" cmpd="sng" algn="ctr">
              <a:solidFill>
                <a:srgbClr val="213054">
                  <a:shade val="95000"/>
                  <a:satMod val="105000"/>
                </a:srgbClr>
              </a:solidFill>
              <a:prstDash val="solid"/>
            </a:ln>
            <a:effectLst/>
          </p:spPr>
        </p:cxnSp>
      </p:grpSp>
      <p:grpSp>
        <p:nvGrpSpPr>
          <p:cNvPr id="53" name="Group 52">
            <a:extLst>
              <a:ext uri="{FF2B5EF4-FFF2-40B4-BE49-F238E27FC236}">
                <a16:creationId xmlns:a16="http://schemas.microsoft.com/office/drawing/2014/main" id="{BCF523A8-FAF3-4D50-95D9-3CC1E240D0C3}"/>
              </a:ext>
            </a:extLst>
          </p:cNvPr>
          <p:cNvGrpSpPr/>
          <p:nvPr/>
        </p:nvGrpSpPr>
        <p:grpSpPr>
          <a:xfrm>
            <a:off x="8999640" y="3025165"/>
            <a:ext cx="288745" cy="288745"/>
            <a:chOff x="7507111" y="2996098"/>
            <a:chExt cx="417689" cy="417689"/>
          </a:xfrm>
        </p:grpSpPr>
        <p:sp>
          <p:nvSpPr>
            <p:cNvPr id="54" name="Rectangle 53">
              <a:extLst>
                <a:ext uri="{FF2B5EF4-FFF2-40B4-BE49-F238E27FC236}">
                  <a16:creationId xmlns:a16="http://schemas.microsoft.com/office/drawing/2014/main" id="{21D63421-866A-402D-8DF0-148132FC2322}"/>
                </a:ext>
              </a:extLst>
            </p:cNvPr>
            <p:cNvSpPr/>
            <p:nvPr/>
          </p:nvSpPr>
          <p:spPr>
            <a:xfrm>
              <a:off x="7507111" y="2996098"/>
              <a:ext cx="417689" cy="417689"/>
            </a:xfrm>
            <a:prstGeom prst="rect">
              <a:avLst/>
            </a:prstGeom>
            <a:solidFill>
              <a:srgbClr val="FC7D77"/>
            </a:solidFill>
            <a:ln w="25400" cap="flat" cmpd="sng" algn="ctr">
              <a:solidFill>
                <a:srgbClr val="FFAB4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AE5E4"/>
                </a:solidFill>
                <a:effectLst/>
                <a:uLnTx/>
                <a:uFillTx/>
                <a:latin typeface="Arial-Rounded"/>
                <a:ea typeface="Arial-Rounded"/>
                <a:cs typeface="+mn-cs"/>
                <a:sym typeface="Arial"/>
              </a:endParaRPr>
            </a:p>
          </p:txBody>
        </p:sp>
        <p:cxnSp>
          <p:nvCxnSpPr>
            <p:cNvPr id="55" name="Straight Connector 54">
              <a:extLst>
                <a:ext uri="{FF2B5EF4-FFF2-40B4-BE49-F238E27FC236}">
                  <a16:creationId xmlns:a16="http://schemas.microsoft.com/office/drawing/2014/main" id="{E4F698E0-C356-4627-B100-28B62E4FB8AE}"/>
                </a:ext>
              </a:extLst>
            </p:cNvPr>
            <p:cNvCxnSpPr>
              <a:stCxn id="54" idx="0"/>
              <a:endCxn id="54" idx="1"/>
            </p:cNvCxnSpPr>
            <p:nvPr/>
          </p:nvCxnSpPr>
          <p:spPr>
            <a:xfrm flipH="1">
              <a:off x="7507111" y="2996098"/>
              <a:ext cx="208845" cy="208845"/>
            </a:xfrm>
            <a:prstGeom prst="line">
              <a:avLst/>
            </a:prstGeom>
            <a:noFill/>
            <a:ln w="9525" cap="flat" cmpd="sng" algn="ctr">
              <a:solidFill>
                <a:srgbClr val="213054">
                  <a:shade val="95000"/>
                  <a:satMod val="105000"/>
                </a:srgbClr>
              </a:solidFill>
              <a:prstDash val="solid"/>
            </a:ln>
            <a:effectLst/>
          </p:spPr>
        </p:cxnSp>
        <p:cxnSp>
          <p:nvCxnSpPr>
            <p:cNvPr id="56" name="Straight Connector 55">
              <a:extLst>
                <a:ext uri="{FF2B5EF4-FFF2-40B4-BE49-F238E27FC236}">
                  <a16:creationId xmlns:a16="http://schemas.microsoft.com/office/drawing/2014/main" id="{F43025E5-63E6-4C90-9964-595607020539}"/>
                </a:ext>
              </a:extLst>
            </p:cNvPr>
            <p:cNvCxnSpPr>
              <a:stCxn id="54" idx="3"/>
              <a:endCxn id="54" idx="2"/>
            </p:cNvCxnSpPr>
            <p:nvPr/>
          </p:nvCxnSpPr>
          <p:spPr>
            <a:xfrm flipH="1">
              <a:off x="7715956" y="3204943"/>
              <a:ext cx="208844" cy="208844"/>
            </a:xfrm>
            <a:prstGeom prst="line">
              <a:avLst/>
            </a:prstGeom>
            <a:noFill/>
            <a:ln w="9525" cap="flat" cmpd="sng" algn="ctr">
              <a:solidFill>
                <a:srgbClr val="213054">
                  <a:shade val="95000"/>
                  <a:satMod val="105000"/>
                </a:srgbClr>
              </a:solidFill>
              <a:prstDash val="solid"/>
            </a:ln>
            <a:effectLst/>
          </p:spPr>
        </p:cxnSp>
        <p:cxnSp>
          <p:nvCxnSpPr>
            <p:cNvPr id="57" name="Straight Connector 56">
              <a:extLst>
                <a:ext uri="{FF2B5EF4-FFF2-40B4-BE49-F238E27FC236}">
                  <a16:creationId xmlns:a16="http://schemas.microsoft.com/office/drawing/2014/main" id="{B531015F-4344-4AE0-BA91-3DF11553D4CD}"/>
                </a:ext>
              </a:extLst>
            </p:cNvPr>
            <p:cNvCxnSpPr/>
            <p:nvPr/>
          </p:nvCxnSpPr>
          <p:spPr>
            <a:xfrm flipH="1">
              <a:off x="7507111" y="2996098"/>
              <a:ext cx="417689" cy="417689"/>
            </a:xfrm>
            <a:prstGeom prst="line">
              <a:avLst/>
            </a:prstGeom>
            <a:noFill/>
            <a:ln w="9525" cap="flat" cmpd="sng" algn="ctr">
              <a:solidFill>
                <a:srgbClr val="213054">
                  <a:shade val="95000"/>
                  <a:satMod val="105000"/>
                </a:srgbClr>
              </a:solidFill>
              <a:prstDash val="solid"/>
            </a:ln>
            <a:effectLst/>
          </p:spPr>
        </p:cxnSp>
      </p:grpSp>
      <p:grpSp>
        <p:nvGrpSpPr>
          <p:cNvPr id="58" name="Group 57">
            <a:extLst>
              <a:ext uri="{FF2B5EF4-FFF2-40B4-BE49-F238E27FC236}">
                <a16:creationId xmlns:a16="http://schemas.microsoft.com/office/drawing/2014/main" id="{C78E59A2-40E8-4248-97F9-5AD529DE3536}"/>
              </a:ext>
            </a:extLst>
          </p:cNvPr>
          <p:cNvGrpSpPr/>
          <p:nvPr/>
        </p:nvGrpSpPr>
        <p:grpSpPr>
          <a:xfrm>
            <a:off x="3990510" y="4449964"/>
            <a:ext cx="288745" cy="288745"/>
            <a:chOff x="7507111" y="2996098"/>
            <a:chExt cx="417689" cy="417689"/>
          </a:xfrm>
        </p:grpSpPr>
        <p:sp>
          <p:nvSpPr>
            <p:cNvPr id="59" name="Rectangle 58">
              <a:extLst>
                <a:ext uri="{FF2B5EF4-FFF2-40B4-BE49-F238E27FC236}">
                  <a16:creationId xmlns:a16="http://schemas.microsoft.com/office/drawing/2014/main" id="{B54CCE81-C11C-49E3-91C5-6DFF88D3C363}"/>
                </a:ext>
              </a:extLst>
            </p:cNvPr>
            <p:cNvSpPr/>
            <p:nvPr/>
          </p:nvSpPr>
          <p:spPr>
            <a:xfrm>
              <a:off x="7507111" y="2996098"/>
              <a:ext cx="417689" cy="417689"/>
            </a:xfrm>
            <a:prstGeom prst="rect">
              <a:avLst/>
            </a:prstGeom>
            <a:solidFill>
              <a:srgbClr val="FC7D77"/>
            </a:solidFill>
            <a:ln w="25400" cap="flat" cmpd="sng" algn="ctr">
              <a:solidFill>
                <a:srgbClr val="FFAB4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AE5E4"/>
                </a:solidFill>
                <a:effectLst/>
                <a:uLnTx/>
                <a:uFillTx/>
                <a:latin typeface="Arial-Rounded"/>
                <a:ea typeface="Arial-Rounded"/>
                <a:cs typeface="+mn-cs"/>
                <a:sym typeface="Arial"/>
              </a:endParaRPr>
            </a:p>
          </p:txBody>
        </p:sp>
        <p:cxnSp>
          <p:nvCxnSpPr>
            <p:cNvPr id="60" name="Straight Connector 59">
              <a:extLst>
                <a:ext uri="{FF2B5EF4-FFF2-40B4-BE49-F238E27FC236}">
                  <a16:creationId xmlns:a16="http://schemas.microsoft.com/office/drawing/2014/main" id="{81DE3CE5-49CE-45B4-9DCC-E13B14CB9275}"/>
                </a:ext>
              </a:extLst>
            </p:cNvPr>
            <p:cNvCxnSpPr>
              <a:stCxn id="59" idx="0"/>
              <a:endCxn id="59" idx="1"/>
            </p:cNvCxnSpPr>
            <p:nvPr/>
          </p:nvCxnSpPr>
          <p:spPr>
            <a:xfrm flipH="1">
              <a:off x="7507111" y="2996098"/>
              <a:ext cx="208845" cy="208845"/>
            </a:xfrm>
            <a:prstGeom prst="line">
              <a:avLst/>
            </a:prstGeom>
            <a:noFill/>
            <a:ln w="9525" cap="flat" cmpd="sng" algn="ctr">
              <a:solidFill>
                <a:srgbClr val="213054">
                  <a:shade val="95000"/>
                  <a:satMod val="105000"/>
                </a:srgbClr>
              </a:solidFill>
              <a:prstDash val="solid"/>
            </a:ln>
            <a:effectLst/>
          </p:spPr>
        </p:cxnSp>
        <p:cxnSp>
          <p:nvCxnSpPr>
            <p:cNvPr id="61" name="Straight Connector 60">
              <a:extLst>
                <a:ext uri="{FF2B5EF4-FFF2-40B4-BE49-F238E27FC236}">
                  <a16:creationId xmlns:a16="http://schemas.microsoft.com/office/drawing/2014/main" id="{E2F9A5AD-1671-404D-B0DC-3540B040A1C1}"/>
                </a:ext>
              </a:extLst>
            </p:cNvPr>
            <p:cNvCxnSpPr>
              <a:stCxn id="59" idx="3"/>
              <a:endCxn id="59" idx="2"/>
            </p:cNvCxnSpPr>
            <p:nvPr/>
          </p:nvCxnSpPr>
          <p:spPr>
            <a:xfrm flipH="1">
              <a:off x="7715956" y="3204943"/>
              <a:ext cx="208844" cy="208844"/>
            </a:xfrm>
            <a:prstGeom prst="line">
              <a:avLst/>
            </a:prstGeom>
            <a:noFill/>
            <a:ln w="9525" cap="flat" cmpd="sng" algn="ctr">
              <a:solidFill>
                <a:srgbClr val="213054">
                  <a:shade val="95000"/>
                  <a:satMod val="105000"/>
                </a:srgbClr>
              </a:solidFill>
              <a:prstDash val="solid"/>
            </a:ln>
            <a:effectLst/>
          </p:spPr>
        </p:cxnSp>
        <p:cxnSp>
          <p:nvCxnSpPr>
            <p:cNvPr id="62" name="Straight Connector 61">
              <a:extLst>
                <a:ext uri="{FF2B5EF4-FFF2-40B4-BE49-F238E27FC236}">
                  <a16:creationId xmlns:a16="http://schemas.microsoft.com/office/drawing/2014/main" id="{5C63137D-AF6D-413E-9E62-7C5905F94155}"/>
                </a:ext>
              </a:extLst>
            </p:cNvPr>
            <p:cNvCxnSpPr/>
            <p:nvPr/>
          </p:nvCxnSpPr>
          <p:spPr>
            <a:xfrm flipH="1">
              <a:off x="7507111" y="2996098"/>
              <a:ext cx="417689" cy="417689"/>
            </a:xfrm>
            <a:prstGeom prst="line">
              <a:avLst/>
            </a:prstGeom>
            <a:noFill/>
            <a:ln w="9525" cap="flat" cmpd="sng" algn="ctr">
              <a:solidFill>
                <a:srgbClr val="213054">
                  <a:shade val="95000"/>
                  <a:satMod val="105000"/>
                </a:srgbClr>
              </a:solidFill>
              <a:prstDash val="solid"/>
            </a:ln>
            <a:effectLst/>
          </p:spPr>
        </p:cxnSp>
      </p:grpSp>
      <p:sp>
        <p:nvSpPr>
          <p:cNvPr id="63" name="TextBox 62">
            <a:extLst>
              <a:ext uri="{FF2B5EF4-FFF2-40B4-BE49-F238E27FC236}">
                <a16:creationId xmlns:a16="http://schemas.microsoft.com/office/drawing/2014/main" id="{3DC3F580-303D-440A-8D3F-836ED3C82178}"/>
              </a:ext>
            </a:extLst>
          </p:cNvPr>
          <p:cNvSpPr txBox="1"/>
          <p:nvPr/>
        </p:nvSpPr>
        <p:spPr>
          <a:xfrm>
            <a:off x="6820730" y="2129419"/>
            <a:ext cx="770723" cy="502766"/>
          </a:xfrm>
          <a:prstGeom prst="rect">
            <a:avLst/>
          </a:prstGeom>
          <a:noFill/>
        </p:spPr>
        <p:txBody>
          <a:bodyPr wrap="square">
            <a:spAutoFit/>
          </a:bodyPr>
          <a:lstStyle/>
          <a:p>
            <a:pPr defTabSz="1219170">
              <a:buClr>
                <a:srgbClr val="000000"/>
              </a:buClr>
            </a:pPr>
            <a:r>
              <a:rPr lang="en-US" sz="2667" b="1" kern="0">
                <a:solidFill>
                  <a:srgbClr val="FF0000"/>
                </a:solidFill>
                <a:cs typeface="Arial"/>
                <a:sym typeface="Arial"/>
              </a:rPr>
              <a:t>.</a:t>
            </a:r>
            <a:endParaRPr lang="en-US" sz="2533" b="1" kern="0" dirty="0">
              <a:solidFill>
                <a:srgbClr val="FF0000"/>
              </a:solidFill>
              <a:cs typeface="Arial"/>
              <a:sym typeface="Arial"/>
            </a:endParaRPr>
          </a:p>
        </p:txBody>
      </p:sp>
      <p:sp>
        <p:nvSpPr>
          <p:cNvPr id="64" name="TextBox 63">
            <a:extLst>
              <a:ext uri="{FF2B5EF4-FFF2-40B4-BE49-F238E27FC236}">
                <a16:creationId xmlns:a16="http://schemas.microsoft.com/office/drawing/2014/main" id="{62361AA2-E67F-43A9-ACC9-596CCA54C787}"/>
              </a:ext>
            </a:extLst>
          </p:cNvPr>
          <p:cNvSpPr txBox="1"/>
          <p:nvPr/>
        </p:nvSpPr>
        <p:spPr>
          <a:xfrm>
            <a:off x="3853220" y="2851401"/>
            <a:ext cx="341547" cy="502766"/>
          </a:xfrm>
          <a:prstGeom prst="rect">
            <a:avLst/>
          </a:prstGeom>
          <a:noFill/>
        </p:spPr>
        <p:txBody>
          <a:bodyPr wrap="square">
            <a:spAutoFit/>
          </a:bodyPr>
          <a:lstStyle/>
          <a:p>
            <a:pPr defTabSz="1219170">
              <a:buClr>
                <a:srgbClr val="000000"/>
              </a:buClr>
            </a:pPr>
            <a:r>
              <a:rPr lang="en-US" sz="2667" b="1" kern="0" dirty="0">
                <a:solidFill>
                  <a:srgbClr val="FF0000"/>
                </a:solidFill>
                <a:cs typeface="Arial"/>
                <a:sym typeface="Arial"/>
              </a:rPr>
              <a:t>,</a:t>
            </a:r>
            <a:endParaRPr lang="en-US" sz="2533" b="1" kern="0" dirty="0">
              <a:solidFill>
                <a:srgbClr val="FF0000"/>
              </a:solidFill>
              <a:cs typeface="Arial"/>
              <a:sym typeface="Arial"/>
            </a:endParaRPr>
          </a:p>
        </p:txBody>
      </p:sp>
      <p:sp>
        <p:nvSpPr>
          <p:cNvPr id="65" name="TextBox 64">
            <a:extLst>
              <a:ext uri="{FF2B5EF4-FFF2-40B4-BE49-F238E27FC236}">
                <a16:creationId xmlns:a16="http://schemas.microsoft.com/office/drawing/2014/main" id="{838FC0DC-6A00-42E4-BB45-923C45AB9266}"/>
              </a:ext>
            </a:extLst>
          </p:cNvPr>
          <p:cNvSpPr txBox="1"/>
          <p:nvPr/>
        </p:nvSpPr>
        <p:spPr>
          <a:xfrm>
            <a:off x="5307006" y="2845969"/>
            <a:ext cx="249977" cy="502766"/>
          </a:xfrm>
          <a:prstGeom prst="rect">
            <a:avLst/>
          </a:prstGeom>
          <a:noFill/>
        </p:spPr>
        <p:txBody>
          <a:bodyPr wrap="square">
            <a:spAutoFit/>
          </a:bodyPr>
          <a:lstStyle/>
          <a:p>
            <a:pPr defTabSz="1219170">
              <a:buClr>
                <a:srgbClr val="000000"/>
              </a:buClr>
            </a:pPr>
            <a:r>
              <a:rPr lang="en-US" sz="2667" b="1" kern="0" dirty="0">
                <a:solidFill>
                  <a:srgbClr val="FF0000"/>
                </a:solidFill>
                <a:cs typeface="Arial"/>
                <a:sym typeface="Arial"/>
              </a:rPr>
              <a:t>.</a:t>
            </a:r>
            <a:endParaRPr lang="en-US" sz="2533" b="1" kern="0" dirty="0">
              <a:solidFill>
                <a:srgbClr val="FF0000"/>
              </a:solidFill>
              <a:cs typeface="Arial"/>
              <a:sym typeface="Arial"/>
            </a:endParaRPr>
          </a:p>
        </p:txBody>
      </p:sp>
      <p:sp>
        <p:nvSpPr>
          <p:cNvPr id="66" name="TextBox 65">
            <a:extLst>
              <a:ext uri="{FF2B5EF4-FFF2-40B4-BE49-F238E27FC236}">
                <a16:creationId xmlns:a16="http://schemas.microsoft.com/office/drawing/2014/main" id="{67661D15-7371-40D1-9A9E-8122B2BE7BC6}"/>
              </a:ext>
            </a:extLst>
          </p:cNvPr>
          <p:cNvSpPr txBox="1"/>
          <p:nvPr/>
        </p:nvSpPr>
        <p:spPr>
          <a:xfrm>
            <a:off x="8946838" y="2794573"/>
            <a:ext cx="341547" cy="502766"/>
          </a:xfrm>
          <a:prstGeom prst="rect">
            <a:avLst/>
          </a:prstGeom>
          <a:noFill/>
        </p:spPr>
        <p:txBody>
          <a:bodyPr wrap="square">
            <a:spAutoFit/>
          </a:bodyPr>
          <a:lstStyle/>
          <a:p>
            <a:pPr defTabSz="1219170">
              <a:buClr>
                <a:srgbClr val="000000"/>
              </a:buClr>
            </a:pPr>
            <a:r>
              <a:rPr lang="en-US" sz="2667" b="1" kern="0" dirty="0">
                <a:solidFill>
                  <a:srgbClr val="FF0000"/>
                </a:solidFill>
                <a:cs typeface="Arial"/>
                <a:sym typeface="Arial"/>
              </a:rPr>
              <a:t>,</a:t>
            </a:r>
            <a:endParaRPr lang="en-US" sz="2533" b="1" kern="0" dirty="0">
              <a:solidFill>
                <a:srgbClr val="FF0000"/>
              </a:solidFill>
              <a:cs typeface="Arial"/>
              <a:sym typeface="Arial"/>
            </a:endParaRPr>
          </a:p>
        </p:txBody>
      </p:sp>
      <p:sp>
        <p:nvSpPr>
          <p:cNvPr id="67" name="TextBox 66">
            <a:extLst>
              <a:ext uri="{FF2B5EF4-FFF2-40B4-BE49-F238E27FC236}">
                <a16:creationId xmlns:a16="http://schemas.microsoft.com/office/drawing/2014/main" id="{FFC678A8-94C4-4089-A70A-2E672ED5BB8A}"/>
              </a:ext>
            </a:extLst>
          </p:cNvPr>
          <p:cNvSpPr txBox="1"/>
          <p:nvPr/>
        </p:nvSpPr>
        <p:spPr>
          <a:xfrm>
            <a:off x="4016818" y="4348745"/>
            <a:ext cx="249977" cy="502766"/>
          </a:xfrm>
          <a:prstGeom prst="rect">
            <a:avLst/>
          </a:prstGeom>
          <a:noFill/>
        </p:spPr>
        <p:txBody>
          <a:bodyPr wrap="square">
            <a:spAutoFit/>
          </a:bodyPr>
          <a:lstStyle/>
          <a:p>
            <a:pPr defTabSz="1219170">
              <a:buClr>
                <a:srgbClr val="000000"/>
              </a:buClr>
            </a:pPr>
            <a:r>
              <a:rPr lang="en-US" sz="2667" b="1" kern="0" dirty="0">
                <a:solidFill>
                  <a:srgbClr val="FF0000"/>
                </a:solidFill>
                <a:cs typeface="Arial"/>
                <a:sym typeface="Arial"/>
              </a:rPr>
              <a:t>.</a:t>
            </a:r>
            <a:endParaRPr lang="en-US" sz="2533" b="1" kern="0" dirty="0">
              <a:solidFill>
                <a:srgbClr val="FF0000"/>
              </a:solidFill>
              <a:cs typeface="Arial"/>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3"/>
                                        </p:tgtEl>
                                      </p:cBhvr>
                                    </p:animEffect>
                                    <p:set>
                                      <p:cBhvr>
                                        <p:cTn id="15" dur="1" fill="hold">
                                          <p:stCondLst>
                                            <p:cond delay="499"/>
                                          </p:stCondLst>
                                        </p:cTn>
                                        <p:tgtEl>
                                          <p:spTgt spid="4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8"/>
                                        </p:tgtEl>
                                      </p:cBhvr>
                                    </p:animEffect>
                                    <p:set>
                                      <p:cBhvr>
                                        <p:cTn id="23" dur="1" fill="hold">
                                          <p:stCondLst>
                                            <p:cond delay="499"/>
                                          </p:stCondLst>
                                        </p:cTn>
                                        <p:tgtEl>
                                          <p:spTgt spid="48"/>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8"/>
                                        </p:tgtEl>
                                      </p:cBhvr>
                                    </p:animEffect>
                                    <p:set>
                                      <p:cBhvr>
                                        <p:cTn id="39" dur="1" fill="hold">
                                          <p:stCondLst>
                                            <p:cond delay="499"/>
                                          </p:stCondLst>
                                        </p:cTn>
                                        <p:tgtEl>
                                          <p:spTgt spid="5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01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5363" y="1584751"/>
            <a:ext cx="1265902" cy="6930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34960" y="-30755"/>
            <a:ext cx="4527431" cy="9248895"/>
          </a:xfrm>
          <a:prstGeom prst="rect">
            <a:avLst/>
          </a:prstGeom>
        </p:spPr>
      </p:pic>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71526" y="4288892"/>
            <a:ext cx="609600" cy="609600"/>
          </a:xfrm>
          <a:prstGeom prst="rect">
            <a:avLst/>
          </a:prstGeom>
        </p:spPr>
      </p:pic>
      <p:sp>
        <p:nvSpPr>
          <p:cNvPr id="3" name="TextBox 2">
            <a:extLst>
              <a:ext uri="{FF2B5EF4-FFF2-40B4-BE49-F238E27FC236}">
                <a16:creationId xmlns:a16="http://schemas.microsoft.com/office/drawing/2014/main" id="{DD1BA151-01D2-4AA9-BC33-067FBA851C20}"/>
              </a:ext>
            </a:extLst>
          </p:cNvPr>
          <p:cNvSpPr txBox="1"/>
          <p:nvPr/>
        </p:nvSpPr>
        <p:spPr>
          <a:xfrm>
            <a:off x="4107301" y="3323953"/>
            <a:ext cx="4933507" cy="830997"/>
          </a:xfrm>
          <a:prstGeom prst="rect">
            <a:avLst/>
          </a:prstGeom>
          <a:noFill/>
        </p:spPr>
        <p:txBody>
          <a:bodyPr wrap="square" rtlCol="0">
            <a:spAutoFit/>
          </a:bodyPr>
          <a:lstStyle/>
          <a:p>
            <a:r>
              <a:rPr lang="en-US" sz="4800" dirty="0" err="1"/>
              <a:t>Trò</a:t>
            </a:r>
            <a:r>
              <a:rPr lang="en-US" sz="4800" dirty="0"/>
              <a:t> </a:t>
            </a:r>
            <a:r>
              <a:rPr lang="en-US" sz="4800" dirty="0" err="1"/>
              <a:t>chơi</a:t>
            </a:r>
            <a:r>
              <a:rPr lang="en-US" sz="4800" dirty="0"/>
              <a:t> </a:t>
            </a:r>
            <a:r>
              <a:rPr lang="en-US" sz="4800" dirty="0" err="1"/>
              <a:t>củng</a:t>
            </a:r>
            <a:r>
              <a:rPr lang="en-US" sz="4800" dirty="0"/>
              <a:t> </a:t>
            </a:r>
            <a:r>
              <a:rPr lang="en-US" sz="4800" dirty="0" err="1"/>
              <a:t>cố</a:t>
            </a:r>
            <a:endParaRPr lang="en-US" sz="4800" dirty="0"/>
          </a:p>
        </p:txBody>
      </p:sp>
      <p:sp>
        <p:nvSpPr>
          <p:cNvPr id="2" name="TextBox 1"/>
          <p:cNvSpPr txBox="1"/>
          <p:nvPr/>
        </p:nvSpPr>
        <p:spPr>
          <a:xfrm>
            <a:off x="2811580" y="4288892"/>
            <a:ext cx="689002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CHUẨN BỊ HÀNH TRANG</a:t>
            </a:r>
          </a:p>
        </p:txBody>
      </p:sp>
    </p:spTree>
    <p:extLst>
      <p:ext uri="{BB962C8B-B14F-4D97-AF65-F5344CB8AC3E}">
        <p14:creationId xmlns:p14="http://schemas.microsoft.com/office/powerpoint/2010/main" val="24825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019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3711367" y="6149848"/>
            <a:ext cx="1802040" cy="766756"/>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3802375" y="2844300"/>
            <a:ext cx="1547251" cy="1777476"/>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4217522" y="4761674"/>
            <a:ext cx="713356" cy="824818"/>
          </a:xfrm>
          <a:prstGeom prst="rect">
            <a:avLst/>
          </a:prstGeom>
        </p:spPr>
      </p:pic>
      <p:pic>
        <p:nvPicPr>
          <p:cNvPr id="33" name="Picture 32"/>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43565" y="616677"/>
            <a:ext cx="1039302" cy="597954"/>
          </a:xfrm>
          <a:prstGeom prst="rect">
            <a:avLst/>
          </a:prstGeom>
        </p:spPr>
      </p:pic>
      <p:pic>
        <p:nvPicPr>
          <p:cNvPr id="34" name="Picture 33"/>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071646" y="1865269"/>
            <a:ext cx="1008710" cy="890328"/>
          </a:xfrm>
          <a:prstGeom prst="rect">
            <a:avLst/>
          </a:prstGeom>
        </p:spPr>
      </p:pic>
      <p:pic>
        <p:nvPicPr>
          <p:cNvPr id="35" name="Picture 34"/>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6510287" y="3365863"/>
            <a:ext cx="1997784" cy="1763325"/>
          </a:xfrm>
          <a:prstGeom prst="rect">
            <a:avLst/>
          </a:prstGeom>
        </p:spPr>
      </p:pic>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00313" y="2585380"/>
            <a:ext cx="1758383" cy="3909918"/>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974905" y="4714404"/>
            <a:ext cx="548852" cy="634610"/>
          </a:xfrm>
          <a:prstGeom prst="rect">
            <a:avLst/>
          </a:prstGeom>
        </p:spPr>
      </p:pic>
      <p:pic>
        <p:nvPicPr>
          <p:cNvPr id="38" name="Picture 37"/>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6834753" y="3402154"/>
            <a:ext cx="2171731" cy="2494877"/>
          </a:xfrm>
          <a:prstGeom prst="rect">
            <a:avLst/>
          </a:prstGeom>
        </p:spPr>
      </p:pic>
      <p:pic>
        <p:nvPicPr>
          <p:cNvPr id="39" name="Picture 3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00313" y="2301032"/>
            <a:ext cx="1757997" cy="1011451"/>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6719832" y="5698460"/>
            <a:ext cx="2022368" cy="947078"/>
          </a:xfrm>
          <a:prstGeom prst="rect">
            <a:avLst/>
          </a:prstGeom>
        </p:spPr>
      </p:pic>
      <p:sp>
        <p:nvSpPr>
          <p:cNvPr id="2" name="Rounded Rectangle 1">
            <a:hlinkClick r:id="rId21" action="ppaction://hlinksldjump"/>
          </p:cNvPr>
          <p:cNvSpPr/>
          <p:nvPr/>
        </p:nvSpPr>
        <p:spPr>
          <a:xfrm>
            <a:off x="3967365" y="147504"/>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Mũ</a:t>
            </a:r>
            <a:endPar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15" name="Rounded Rectangle 14">
            <a:hlinkClick r:id="rId22" action="ppaction://hlinksldjump"/>
          </p:cNvPr>
          <p:cNvSpPr/>
          <p:nvPr/>
        </p:nvSpPr>
        <p:spPr>
          <a:xfrm>
            <a:off x="3981103" y="1297620"/>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rPr>
              <a:t>Ba </a:t>
            </a: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lô</a:t>
            </a:r>
            <a:endPar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16" name="Rounded Rectangle 15">
            <a:hlinkClick r:id="rId23" action="ppaction://hlinksldjump"/>
          </p:cNvPr>
          <p:cNvSpPr/>
          <p:nvPr/>
        </p:nvSpPr>
        <p:spPr>
          <a:xfrm>
            <a:off x="3992765" y="2843310"/>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Vũ</a:t>
            </a:r>
            <a:r>
              <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khí</a:t>
            </a:r>
            <a:endPar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17" name="Rounded Rectangle 16">
            <a:hlinkClick r:id="rId24" action="ppaction://hlinksldjump"/>
          </p:cNvPr>
          <p:cNvSpPr/>
          <p:nvPr/>
        </p:nvSpPr>
        <p:spPr>
          <a:xfrm>
            <a:off x="3663602" y="4272399"/>
            <a:ext cx="1937888"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Bình</a:t>
            </a:r>
            <a:r>
              <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nước</a:t>
            </a:r>
            <a:r>
              <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rPr>
              <a:t> </a:t>
            </a:r>
          </a:p>
        </p:txBody>
      </p:sp>
      <p:sp>
        <p:nvSpPr>
          <p:cNvPr id="18" name="Rounded Rectangle 17">
            <a:hlinkClick r:id="rId25" action="ppaction://hlinksldjump"/>
          </p:cNvPr>
          <p:cNvSpPr/>
          <p:nvPr/>
        </p:nvSpPr>
        <p:spPr>
          <a:xfrm>
            <a:off x="3967365" y="5669351"/>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600"/>
                </a:solidFill>
                <a:effectLst/>
                <a:uLnTx/>
                <a:uFillTx/>
                <a:latin typeface="Calibri" panose="020F0502020204030204"/>
                <a:ea typeface="+mn-ea"/>
                <a:cs typeface="+mn-cs"/>
              </a:rPr>
              <a:t>Giày</a:t>
            </a:r>
            <a:r>
              <a:rPr kumimoji="0" lang="en-US" sz="2800" b="0" i="0" u="none" strike="noStrike" kern="1200" cap="none" spc="0" normalizeH="0" baseline="0" noProof="0" dirty="0">
                <a:ln>
                  <a:noFill/>
                </a:ln>
                <a:solidFill>
                  <a:srgbClr val="006600"/>
                </a:solidFill>
                <a:effectLst/>
                <a:uLnTx/>
                <a:uFillTx/>
                <a:latin typeface="Calibri" panose="020F0502020204030204"/>
                <a:ea typeface="+mn-ea"/>
                <a:cs typeface="+mn-cs"/>
              </a:rPr>
              <a:t> </a:t>
            </a:r>
          </a:p>
        </p:txBody>
      </p:sp>
      <p:sp>
        <p:nvSpPr>
          <p:cNvPr id="3" name="Right Arrow Callout 2">
            <a:hlinkClick r:id="" action="ppaction://noaction"/>
          </p:cNvPr>
          <p:cNvSpPr/>
          <p:nvPr/>
        </p:nvSpPr>
        <p:spPr>
          <a:xfrm>
            <a:off x="10214256" y="210440"/>
            <a:ext cx="1763486" cy="718458"/>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634848" y="77290"/>
            <a:ext cx="609600" cy="6096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787248" y="229690"/>
            <a:ext cx="609600" cy="6096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939648" y="382090"/>
            <a:ext cx="609600" cy="6096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092048" y="534490"/>
            <a:ext cx="609600" cy="6096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244448" y="686890"/>
            <a:ext cx="609600" cy="609600"/>
          </a:xfrm>
          <a:prstGeom prst="rect">
            <a:avLst/>
          </a:prstGeom>
        </p:spPr>
      </p:pic>
    </p:spTree>
    <p:extLst>
      <p:ext uri="{BB962C8B-B14F-4D97-AF65-F5344CB8AC3E}">
        <p14:creationId xmlns:p14="http://schemas.microsoft.com/office/powerpoint/2010/main" val="15488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4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3"/>
            <a:ext cx="2961204" cy="6643878"/>
          </a:xfrm>
          <a:prstGeom prst="rect">
            <a:avLst/>
          </a:prstGeom>
        </p:spPr>
      </p:pic>
      <p:sp>
        <p:nvSpPr>
          <p:cNvPr id="3" name="TextBox 2"/>
          <p:cNvSpPr txBox="1"/>
          <p:nvPr/>
        </p:nvSpPr>
        <p:spPr>
          <a:xfrm>
            <a:off x="2126255" y="835427"/>
            <a:ext cx="761316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0033CC"/>
                </a:solidFill>
                <a:latin typeface="Calibri" panose="020F0502020204030204"/>
              </a:rPr>
              <a:t>Nói</a:t>
            </a:r>
            <a:r>
              <a:rPr lang="en-US" sz="4400" dirty="0">
                <a:solidFill>
                  <a:srgbClr val="0033CC"/>
                </a:solidFill>
                <a:latin typeface="Calibri" panose="020F0502020204030204"/>
              </a:rPr>
              <a:t> </a:t>
            </a:r>
            <a:r>
              <a:rPr lang="en-US" sz="4400" dirty="0" err="1">
                <a:solidFill>
                  <a:srgbClr val="0033CC"/>
                </a:solidFill>
                <a:latin typeface="Calibri" panose="020F0502020204030204"/>
              </a:rPr>
              <a:t>tiếp</a:t>
            </a:r>
            <a:r>
              <a:rPr lang="en-US" sz="4400" dirty="0">
                <a:solidFill>
                  <a:srgbClr val="0033CC"/>
                </a:solidFill>
                <a:latin typeface="Calibri" panose="020F0502020204030204"/>
              </a:rPr>
              <a:t> </a:t>
            </a:r>
            <a:r>
              <a:rPr lang="en-US" sz="4400" dirty="0" err="1">
                <a:solidFill>
                  <a:srgbClr val="0033CC"/>
                </a:solidFill>
                <a:latin typeface="Calibri" panose="020F0502020204030204"/>
              </a:rPr>
              <a:t>để</a:t>
            </a:r>
            <a:r>
              <a:rPr lang="en-US" sz="4400" dirty="0">
                <a:solidFill>
                  <a:srgbClr val="0033CC"/>
                </a:solidFill>
                <a:latin typeface="Calibri" panose="020F0502020204030204"/>
              </a:rPr>
              <a:t> </a:t>
            </a:r>
            <a:r>
              <a:rPr lang="en-US" sz="4400" dirty="0" err="1">
                <a:solidFill>
                  <a:srgbClr val="0033CC"/>
                </a:solidFill>
                <a:latin typeface="Calibri" panose="020F0502020204030204"/>
              </a:rPr>
              <a:t>hoàn</a:t>
            </a:r>
            <a:r>
              <a:rPr lang="en-US" sz="4400" dirty="0">
                <a:solidFill>
                  <a:srgbClr val="0033CC"/>
                </a:solidFill>
                <a:latin typeface="Calibri" panose="020F0502020204030204"/>
              </a:rPr>
              <a:t> </a:t>
            </a:r>
            <a:r>
              <a:rPr lang="en-US" sz="4400" dirty="0" err="1">
                <a:solidFill>
                  <a:srgbClr val="0033CC"/>
                </a:solidFill>
                <a:latin typeface="Calibri" panose="020F0502020204030204"/>
              </a:rPr>
              <a:t>thành</a:t>
            </a:r>
            <a:r>
              <a:rPr lang="en-US" sz="4400" dirty="0">
                <a:solidFill>
                  <a:srgbClr val="0033CC"/>
                </a:solidFill>
                <a:latin typeface="Calibri" panose="020F0502020204030204"/>
              </a:rPr>
              <a:t> </a:t>
            </a:r>
            <a:r>
              <a:rPr lang="en-US" sz="4400" dirty="0" err="1">
                <a:solidFill>
                  <a:srgbClr val="0033CC"/>
                </a:solidFill>
                <a:latin typeface="Calibri" panose="020F0502020204030204"/>
              </a:rPr>
              <a:t>công</a:t>
            </a:r>
            <a:r>
              <a:rPr lang="en-US" sz="4400" dirty="0">
                <a:solidFill>
                  <a:srgbClr val="0033CC"/>
                </a:solidFill>
                <a:latin typeface="Calibri" panose="020F0502020204030204"/>
              </a:rPr>
              <a:t> </a:t>
            </a:r>
            <a:r>
              <a:rPr lang="en-US" sz="4400" dirty="0" err="1">
                <a:solidFill>
                  <a:srgbClr val="0033CC"/>
                </a:solidFill>
                <a:latin typeface="Calibri" panose="020F0502020204030204"/>
              </a:rPr>
              <a:t>dụng</a:t>
            </a:r>
            <a:r>
              <a:rPr lang="en-US" sz="4400" dirty="0">
                <a:solidFill>
                  <a:srgbClr val="0033CC"/>
                </a:solidFill>
                <a:latin typeface="Calibri" panose="020F0502020204030204"/>
              </a:rPr>
              <a:t> </a:t>
            </a:r>
            <a:r>
              <a:rPr lang="en-US" sz="4400" dirty="0" err="1">
                <a:solidFill>
                  <a:srgbClr val="0033CC"/>
                </a:solidFill>
                <a:latin typeface="Calibri" panose="020F0502020204030204"/>
              </a:rPr>
              <a:t>của</a:t>
            </a:r>
            <a:r>
              <a:rPr lang="en-US" sz="4400" dirty="0">
                <a:solidFill>
                  <a:srgbClr val="0033CC"/>
                </a:solidFill>
                <a:latin typeface="Calibri" panose="020F0502020204030204"/>
              </a:rPr>
              <a:t> </a:t>
            </a:r>
            <a:r>
              <a:rPr lang="en-US" sz="4400" dirty="0" err="1">
                <a:solidFill>
                  <a:srgbClr val="0033CC"/>
                </a:solidFill>
                <a:latin typeface="Calibri" panose="020F0502020204030204"/>
              </a:rPr>
              <a:t>đồ</a:t>
            </a:r>
            <a:r>
              <a:rPr lang="en-US" sz="4400" dirty="0">
                <a:solidFill>
                  <a:srgbClr val="0033CC"/>
                </a:solidFill>
                <a:latin typeface="Calibri" panose="020F0502020204030204"/>
              </a:rPr>
              <a:t> </a:t>
            </a:r>
            <a:r>
              <a:rPr lang="en-US" sz="4400" dirty="0" err="1">
                <a:solidFill>
                  <a:srgbClr val="0033CC"/>
                </a:solidFill>
                <a:latin typeface="Calibri" panose="020F0502020204030204"/>
              </a:rPr>
              <a:t>vật</a:t>
            </a:r>
            <a:endParaRPr lang="en-US" sz="4400" dirty="0">
              <a:solidFill>
                <a:srgbClr val="0033CC"/>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0033CC"/>
                </a:solidFill>
                <a:latin typeface="Calibri" panose="020F0502020204030204"/>
              </a:rPr>
              <a:t>“ </a:t>
            </a:r>
            <a:r>
              <a:rPr lang="en-US" sz="4400" dirty="0" err="1">
                <a:solidFill>
                  <a:srgbClr val="0033CC"/>
                </a:solidFill>
                <a:latin typeface="Calibri" panose="020F0502020204030204"/>
              </a:rPr>
              <a:t>Nhờ</a:t>
            </a:r>
            <a:r>
              <a:rPr lang="en-US" sz="4400" dirty="0">
                <a:solidFill>
                  <a:srgbClr val="0033CC"/>
                </a:solidFill>
                <a:latin typeface="Calibri" panose="020F0502020204030204"/>
              </a:rPr>
              <a:t> </a:t>
            </a:r>
            <a:r>
              <a:rPr lang="en-US" sz="4400" dirty="0" err="1">
                <a:solidFill>
                  <a:srgbClr val="0033CC"/>
                </a:solidFill>
                <a:latin typeface="Calibri" panose="020F0502020204030204"/>
              </a:rPr>
              <a:t>có</a:t>
            </a:r>
            <a:r>
              <a:rPr lang="en-US" sz="4400" dirty="0">
                <a:solidFill>
                  <a:srgbClr val="0033CC"/>
                </a:solidFill>
                <a:latin typeface="Calibri" panose="020F0502020204030204"/>
              </a:rPr>
              <a:t> </a:t>
            </a:r>
            <a:r>
              <a:rPr lang="en-US" sz="4400" dirty="0" err="1">
                <a:solidFill>
                  <a:srgbClr val="0033CC"/>
                </a:solidFill>
                <a:latin typeface="Calibri" panose="020F0502020204030204"/>
              </a:rPr>
              <a:t>đèn</a:t>
            </a:r>
            <a:r>
              <a:rPr lang="en-US" sz="4400" dirty="0">
                <a:solidFill>
                  <a:srgbClr val="0033CC"/>
                </a:solidFill>
                <a:latin typeface="Calibri" panose="020F0502020204030204"/>
              </a:rPr>
              <a:t> </a:t>
            </a:r>
            <a:r>
              <a:rPr lang="en-US" sz="4400" dirty="0" err="1">
                <a:solidFill>
                  <a:srgbClr val="0033CC"/>
                </a:solidFill>
                <a:latin typeface="Calibri" panose="020F0502020204030204"/>
              </a:rPr>
              <a:t>bàn</a:t>
            </a:r>
            <a:r>
              <a:rPr lang="en-US" sz="4400" dirty="0">
                <a:solidFill>
                  <a:srgbClr val="0033CC"/>
                </a:solidFill>
                <a:latin typeface="Calibri" panose="020F0502020204030204"/>
              </a:rPr>
              <a:t>, </a:t>
            </a:r>
            <a:r>
              <a:rPr lang="en-US" sz="4400" dirty="0" err="1">
                <a:solidFill>
                  <a:srgbClr val="0033CC"/>
                </a:solidFill>
                <a:latin typeface="Calibri" panose="020F0502020204030204"/>
              </a:rPr>
              <a:t>em</a:t>
            </a:r>
            <a:r>
              <a:rPr lang="en-US" sz="4400" dirty="0">
                <a:solidFill>
                  <a:srgbClr val="0033CC"/>
                </a:solidFill>
                <a:latin typeface="Calibri" panose="020F0502020204030204"/>
              </a:rPr>
              <a:t> </a:t>
            </a:r>
            <a:r>
              <a:rPr lang="en-US" sz="4400" dirty="0" err="1">
                <a:solidFill>
                  <a:srgbClr val="0033CC"/>
                </a:solidFill>
                <a:latin typeface="Calibri" panose="020F0502020204030204"/>
              </a:rPr>
              <a:t>có</a:t>
            </a:r>
            <a:r>
              <a:rPr lang="en-US" sz="4400" dirty="0">
                <a:solidFill>
                  <a:srgbClr val="0033CC"/>
                </a:solidFill>
                <a:latin typeface="Calibri" panose="020F0502020204030204"/>
              </a:rPr>
              <a:t> </a:t>
            </a:r>
            <a:r>
              <a:rPr lang="en-US" sz="4400" dirty="0" err="1">
                <a:solidFill>
                  <a:srgbClr val="0033CC"/>
                </a:solidFill>
                <a:latin typeface="Calibri" panose="020F0502020204030204"/>
              </a:rPr>
              <a:t>thể</a:t>
            </a:r>
            <a:r>
              <a:rPr lang="en-US" sz="4400" dirty="0">
                <a:solidFill>
                  <a:srgbClr val="0033CC"/>
                </a:solidFill>
                <a:latin typeface="Calibri" panose="020F0502020204030204"/>
              </a:rPr>
              <a:t> …”</a:t>
            </a:r>
            <a:endParaRPr kumimoji="0" lang="en-US" sz="4400" b="0" i="0" u="none" strike="noStrike" kern="1200" cap="none" spc="0" normalizeH="0" baseline="0" noProof="0" dirty="0">
              <a:ln>
                <a:noFill/>
              </a:ln>
              <a:solidFill>
                <a:srgbClr val="0033CC"/>
              </a:solidFill>
              <a:effectLst/>
              <a:uLnTx/>
              <a:uFillTx/>
              <a:latin typeface="Calibri" panose="020F0502020204030204"/>
            </a:endParaRPr>
          </a:p>
        </p:txBody>
      </p:sp>
      <p:sp>
        <p:nvSpPr>
          <p:cNvPr id="17" name="TextBox 16"/>
          <p:cNvSpPr txBox="1"/>
          <p:nvPr/>
        </p:nvSpPr>
        <p:spPr>
          <a:xfrm>
            <a:off x="3985029" y="4986486"/>
            <a:ext cx="3895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33CC"/>
                </a:solidFill>
                <a:latin typeface="Calibri" panose="020F0502020204030204"/>
              </a:rPr>
              <a:t>Học</a:t>
            </a:r>
            <a:r>
              <a:rPr lang="en-US" sz="3600" dirty="0">
                <a:solidFill>
                  <a:srgbClr val="0033CC"/>
                </a:solidFill>
                <a:latin typeface="Calibri" panose="020F0502020204030204"/>
              </a:rPr>
              <a:t> </a:t>
            </a:r>
            <a:r>
              <a:rPr lang="en-US" sz="3600" dirty="0" err="1">
                <a:solidFill>
                  <a:srgbClr val="0033CC"/>
                </a:solidFill>
                <a:latin typeface="Calibri" panose="020F0502020204030204"/>
              </a:rPr>
              <a:t>bài</a:t>
            </a:r>
            <a:r>
              <a:rPr lang="en-US" sz="3600" dirty="0">
                <a:solidFill>
                  <a:srgbClr val="0033CC"/>
                </a:solidFill>
                <a:latin typeface="Calibri" panose="020F0502020204030204"/>
              </a:rPr>
              <a:t> </a:t>
            </a:r>
            <a:r>
              <a:rPr lang="en-US" sz="3600" dirty="0" err="1">
                <a:solidFill>
                  <a:srgbClr val="0033CC"/>
                </a:solidFill>
                <a:latin typeface="Calibri" panose="020F0502020204030204"/>
              </a:rPr>
              <a:t>vào</a:t>
            </a:r>
            <a:r>
              <a:rPr lang="en-US" sz="3600" dirty="0">
                <a:solidFill>
                  <a:srgbClr val="0033CC"/>
                </a:solidFill>
                <a:latin typeface="Calibri" panose="020F0502020204030204"/>
              </a:rPr>
              <a:t> </a:t>
            </a:r>
            <a:r>
              <a:rPr lang="en-US" sz="3600" dirty="0" err="1">
                <a:solidFill>
                  <a:srgbClr val="0033CC"/>
                </a:solidFill>
                <a:latin typeface="Calibri" panose="020F0502020204030204"/>
              </a:rPr>
              <a:t>buổi</a:t>
            </a:r>
            <a:r>
              <a:rPr lang="en-US" sz="3600" dirty="0">
                <a:solidFill>
                  <a:srgbClr val="0033CC"/>
                </a:solidFill>
                <a:latin typeface="Calibri" panose="020F0502020204030204"/>
              </a:rPr>
              <a:t> </a:t>
            </a:r>
            <a:r>
              <a:rPr lang="en-US" sz="3600" dirty="0" err="1">
                <a:solidFill>
                  <a:srgbClr val="0033CC"/>
                </a:solidFill>
                <a:latin typeface="Calibri" panose="020F0502020204030204"/>
              </a:rPr>
              <a:t>tối</a:t>
            </a:r>
            <a:endParaRPr kumimoji="0" lang="en-US" sz="3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8" y="6109502"/>
            <a:ext cx="1761011" cy="748498"/>
          </a:xfrm>
          <a:prstGeom prst="rect">
            <a:avLst/>
          </a:prstGeom>
        </p:spPr>
      </p:pic>
    </p:spTree>
    <p:extLst>
      <p:ext uri="{BB962C8B-B14F-4D97-AF65-F5344CB8AC3E}">
        <p14:creationId xmlns:p14="http://schemas.microsoft.com/office/powerpoint/2010/main" val="18078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0" y="-10596"/>
            <a:ext cx="12287370" cy="704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3"/>
            <a:ext cx="2961204" cy="6643878"/>
          </a:xfrm>
          <a:prstGeom prst="rect">
            <a:avLst/>
          </a:prstGeom>
        </p:spPr>
      </p:pic>
      <p:sp>
        <p:nvSpPr>
          <p:cNvPr id="3" name="TextBox 2"/>
          <p:cNvSpPr txBox="1"/>
          <p:nvPr/>
        </p:nvSpPr>
        <p:spPr>
          <a:xfrm>
            <a:off x="2215404" y="874455"/>
            <a:ext cx="7761192" cy="2800767"/>
          </a:xfrm>
          <a:prstGeom prst="rect">
            <a:avLst/>
          </a:prstGeom>
          <a:noFill/>
        </p:spPr>
        <p:txBody>
          <a:bodyPr wrap="square" rtlCol="0">
            <a:spAutoFit/>
          </a:bodyPr>
          <a:lstStyle/>
          <a:p>
            <a:pPr lvl="0">
              <a:defRPr/>
            </a:pPr>
            <a:r>
              <a:rPr lang="en-US" sz="4400" dirty="0" err="1">
                <a:solidFill>
                  <a:srgbClr val="0033CC"/>
                </a:solidFill>
              </a:rPr>
              <a:t>Nói</a:t>
            </a:r>
            <a:r>
              <a:rPr lang="en-US" sz="4400" dirty="0">
                <a:solidFill>
                  <a:srgbClr val="0033CC"/>
                </a:solidFill>
              </a:rPr>
              <a:t> </a:t>
            </a:r>
            <a:r>
              <a:rPr lang="en-US" sz="4400" dirty="0" err="1">
                <a:solidFill>
                  <a:srgbClr val="0033CC"/>
                </a:solidFill>
              </a:rPr>
              <a:t>tiếp</a:t>
            </a:r>
            <a:r>
              <a:rPr lang="en-US" sz="4400" dirty="0">
                <a:solidFill>
                  <a:srgbClr val="0033CC"/>
                </a:solidFill>
              </a:rPr>
              <a:t> </a:t>
            </a:r>
            <a:r>
              <a:rPr lang="en-US" sz="4400" dirty="0" err="1">
                <a:solidFill>
                  <a:srgbClr val="0033CC"/>
                </a:solidFill>
              </a:rPr>
              <a:t>để</a:t>
            </a:r>
            <a:r>
              <a:rPr lang="en-US" sz="4400" dirty="0">
                <a:solidFill>
                  <a:srgbClr val="0033CC"/>
                </a:solidFill>
              </a:rPr>
              <a:t> </a:t>
            </a:r>
            <a:r>
              <a:rPr lang="en-US" sz="4400" dirty="0" err="1">
                <a:solidFill>
                  <a:srgbClr val="0033CC"/>
                </a:solidFill>
              </a:rPr>
              <a:t>hoàn</a:t>
            </a:r>
            <a:r>
              <a:rPr lang="en-US" sz="4400" dirty="0">
                <a:solidFill>
                  <a:srgbClr val="0033CC"/>
                </a:solidFill>
              </a:rPr>
              <a:t> </a:t>
            </a:r>
            <a:r>
              <a:rPr lang="en-US" sz="4400" dirty="0" err="1">
                <a:solidFill>
                  <a:srgbClr val="0033CC"/>
                </a:solidFill>
              </a:rPr>
              <a:t>thành</a:t>
            </a:r>
            <a:r>
              <a:rPr lang="en-US" sz="4400" dirty="0">
                <a:solidFill>
                  <a:srgbClr val="0033CC"/>
                </a:solidFill>
              </a:rPr>
              <a:t> </a:t>
            </a:r>
            <a:r>
              <a:rPr lang="en-US" sz="4400" dirty="0" err="1">
                <a:solidFill>
                  <a:srgbClr val="0033CC"/>
                </a:solidFill>
              </a:rPr>
              <a:t>công</a:t>
            </a:r>
            <a:r>
              <a:rPr lang="en-US" sz="4400" dirty="0">
                <a:solidFill>
                  <a:srgbClr val="0033CC"/>
                </a:solidFill>
              </a:rPr>
              <a:t> </a:t>
            </a:r>
            <a:r>
              <a:rPr lang="en-US" sz="4400" dirty="0" err="1">
                <a:solidFill>
                  <a:srgbClr val="0033CC"/>
                </a:solidFill>
              </a:rPr>
              <a:t>dụng</a:t>
            </a:r>
            <a:r>
              <a:rPr lang="en-US" sz="4400" dirty="0">
                <a:solidFill>
                  <a:srgbClr val="0033CC"/>
                </a:solidFill>
              </a:rPr>
              <a:t> </a:t>
            </a:r>
            <a:r>
              <a:rPr lang="en-US" sz="4400" dirty="0" err="1">
                <a:solidFill>
                  <a:srgbClr val="0033CC"/>
                </a:solidFill>
              </a:rPr>
              <a:t>của</a:t>
            </a:r>
            <a:r>
              <a:rPr lang="en-US" sz="4400" dirty="0">
                <a:solidFill>
                  <a:srgbClr val="0033CC"/>
                </a:solidFill>
              </a:rPr>
              <a:t> </a:t>
            </a:r>
            <a:r>
              <a:rPr lang="en-US" sz="4400" dirty="0" err="1">
                <a:solidFill>
                  <a:srgbClr val="0033CC"/>
                </a:solidFill>
              </a:rPr>
              <a:t>đồ</a:t>
            </a:r>
            <a:r>
              <a:rPr lang="en-US" sz="4400" dirty="0">
                <a:solidFill>
                  <a:srgbClr val="0033CC"/>
                </a:solidFill>
              </a:rPr>
              <a:t> </a:t>
            </a:r>
            <a:r>
              <a:rPr lang="en-US" sz="4400" dirty="0" err="1">
                <a:solidFill>
                  <a:srgbClr val="0033CC"/>
                </a:solidFill>
              </a:rPr>
              <a:t>vật</a:t>
            </a:r>
            <a:endParaRPr lang="en-US" sz="4400" dirty="0">
              <a:solidFill>
                <a:srgbClr val="0033CC"/>
              </a:solidFill>
            </a:endParaRPr>
          </a:p>
          <a:p>
            <a:pPr lvl="0">
              <a:defRPr/>
            </a:pPr>
            <a:r>
              <a:rPr lang="en-US" sz="4400" dirty="0">
                <a:solidFill>
                  <a:srgbClr val="0033CC"/>
                </a:solidFill>
              </a:rPr>
              <a:t>“ </a:t>
            </a:r>
            <a:r>
              <a:rPr lang="en-US" sz="4400" dirty="0" err="1">
                <a:solidFill>
                  <a:srgbClr val="0033CC"/>
                </a:solidFill>
              </a:rPr>
              <a:t>Nhờ</a:t>
            </a:r>
            <a:r>
              <a:rPr lang="en-US" sz="4400" dirty="0">
                <a:solidFill>
                  <a:srgbClr val="0033CC"/>
                </a:solidFill>
              </a:rPr>
              <a:t> </a:t>
            </a:r>
            <a:r>
              <a:rPr lang="en-US" sz="4400" dirty="0" err="1">
                <a:solidFill>
                  <a:srgbClr val="0033CC"/>
                </a:solidFill>
              </a:rPr>
              <a:t>quạt</a:t>
            </a:r>
            <a:r>
              <a:rPr lang="en-US" sz="4400" dirty="0">
                <a:solidFill>
                  <a:srgbClr val="0033CC"/>
                </a:solidFill>
              </a:rPr>
              <a:t> </a:t>
            </a:r>
            <a:r>
              <a:rPr lang="en-US" sz="4400" dirty="0" err="1">
                <a:solidFill>
                  <a:srgbClr val="0033CC"/>
                </a:solidFill>
              </a:rPr>
              <a:t>điện</a:t>
            </a:r>
            <a:r>
              <a:rPr lang="en-US" sz="4400" dirty="0">
                <a:solidFill>
                  <a:srgbClr val="0033CC"/>
                </a:solidFill>
              </a:rPr>
              <a:t>, </a:t>
            </a:r>
            <a:r>
              <a:rPr lang="en-US" sz="4400" dirty="0" err="1">
                <a:solidFill>
                  <a:srgbClr val="0033CC"/>
                </a:solidFill>
              </a:rPr>
              <a:t>em</a:t>
            </a:r>
            <a:r>
              <a:rPr lang="en-US" sz="4400" dirty="0">
                <a:solidFill>
                  <a:srgbClr val="0033CC"/>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33CC"/>
              </a:solidFill>
              <a:effectLst/>
              <a:uLnTx/>
              <a:uFillTx/>
              <a:latin typeface="Calibri" panose="020F0502020204030204"/>
            </a:endParaRPr>
          </a:p>
        </p:txBody>
      </p:sp>
      <p:sp>
        <p:nvSpPr>
          <p:cNvPr id="17" name="TextBox 16"/>
          <p:cNvSpPr txBox="1"/>
          <p:nvPr/>
        </p:nvSpPr>
        <p:spPr>
          <a:xfrm>
            <a:off x="3268516" y="4986486"/>
            <a:ext cx="51552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Calibri" panose="020F0502020204030204"/>
                <a:ea typeface="+mn-ea"/>
                <a:cs typeface="+mn-cs"/>
              </a:rPr>
              <a:t>Không</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bị</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nóng</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vào</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33CC"/>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33CC"/>
                </a:solidFill>
                <a:effectLst/>
                <a:uLnTx/>
                <a:uFillTx/>
                <a:latin typeface="Calibri" panose="020F0502020204030204"/>
                <a:ea typeface="+mn-ea"/>
                <a:cs typeface="+mn-cs"/>
              </a:rPr>
              <a:t>hè</a:t>
            </a:r>
            <a:endParaRPr kumimoji="0" lang="en-US" sz="3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8" y="6109502"/>
            <a:ext cx="1761011" cy="748498"/>
          </a:xfrm>
          <a:prstGeom prst="rect">
            <a:avLst/>
          </a:prstGeom>
        </p:spPr>
      </p:pic>
    </p:spTree>
    <p:extLst>
      <p:ext uri="{BB962C8B-B14F-4D97-AF65-F5344CB8AC3E}">
        <p14:creationId xmlns:p14="http://schemas.microsoft.com/office/powerpoint/2010/main" val="23030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xb314ozk">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344</Words>
  <Application>Microsoft Office PowerPoint</Application>
  <PresentationFormat>Màn hình rộng</PresentationFormat>
  <Paragraphs>51</Paragraphs>
  <Slides>13</Slides>
  <Notes>1</Notes>
  <HiddenSlides>0</HiddenSlides>
  <MMClips>6</MMClips>
  <ScaleCrop>false</ScaleCrop>
  <HeadingPairs>
    <vt:vector size="6" baseType="variant">
      <vt:variant>
        <vt:lpstr>Phông được Dùng</vt:lpstr>
      </vt:variant>
      <vt:variant>
        <vt:i4>7</vt:i4>
      </vt:variant>
      <vt:variant>
        <vt:lpstr>Chủ đề</vt:lpstr>
      </vt:variant>
      <vt:variant>
        <vt:i4>5</vt:i4>
      </vt:variant>
      <vt:variant>
        <vt:lpstr>Tiêu đề Bản chiếu</vt:lpstr>
      </vt:variant>
      <vt:variant>
        <vt:i4>13</vt:i4>
      </vt:variant>
    </vt:vector>
  </HeadingPairs>
  <TitlesOfParts>
    <vt:vector size="25" baseType="lpstr">
      <vt:lpstr>等线</vt:lpstr>
      <vt:lpstr>微软雅黑</vt:lpstr>
      <vt:lpstr>Arial</vt:lpstr>
      <vt:lpstr>Arial-Rounded</vt:lpstr>
      <vt:lpstr>Calibri</vt:lpstr>
      <vt:lpstr>Calibri Light</vt:lpstr>
      <vt:lpstr>字魂59号-创粗黑</vt:lpstr>
      <vt:lpstr>Office Theme</vt:lpstr>
      <vt:lpstr>1_Office 主题</vt:lpstr>
      <vt:lpstr>千图网海量PPT模板www.58pic.com​​</vt:lpstr>
      <vt:lpstr>2_Office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38</cp:revision>
  <dcterms:created xsi:type="dcterms:W3CDTF">2021-07-20T01:55:21Z</dcterms:created>
  <dcterms:modified xsi:type="dcterms:W3CDTF">2022-04-03T14:17:07Z</dcterms:modified>
</cp:coreProperties>
</file>