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85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5"/>
  </p:notesMasterIdLst>
  <p:sldIdLst>
    <p:sldId id="3401" r:id="rId9"/>
    <p:sldId id="3399" r:id="rId10"/>
    <p:sldId id="3402" r:id="rId11"/>
    <p:sldId id="265" r:id="rId12"/>
    <p:sldId id="49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47896" y="1984039"/>
            <a:ext cx="789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2007F-E3E3-4C76-BE9A-3FC3EED60E71}"/>
              </a:ext>
            </a:extLst>
          </p:cNvPr>
          <p:cNvSpPr txBox="1"/>
          <p:nvPr/>
        </p:nvSpPr>
        <p:spPr>
          <a:xfrm>
            <a:off x="855406" y="1655490"/>
            <a:ext cx="1071230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7A1BABF6-715A-4F34-A1B3-3EA8822F0D95}"/>
              </a:ext>
            </a:extLst>
          </p:cNvPr>
          <p:cNvSpPr/>
          <p:nvPr/>
        </p:nvSpPr>
        <p:spPr>
          <a:xfrm>
            <a:off x="4872188" y="2786926"/>
            <a:ext cx="3711454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đội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BF6FA7D1-2F0B-4307-930E-4D2DEDE7E6EC}"/>
              </a:ext>
            </a:extLst>
          </p:cNvPr>
          <p:cNvSpPr/>
          <p:nvPr/>
        </p:nvSpPr>
        <p:spPr>
          <a:xfrm>
            <a:off x="8812515" y="279530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82EC8FA2-2B1B-4E78-A0FE-2D44361BC5FF}"/>
              </a:ext>
            </a:extLst>
          </p:cNvPr>
          <p:cNvSpPr/>
          <p:nvPr/>
        </p:nvSpPr>
        <p:spPr>
          <a:xfrm>
            <a:off x="2715457" y="2751965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BF6292F-B052-4F4E-AEA9-47834F34F220}"/>
              </a:ext>
            </a:extLst>
          </p:cNvPr>
          <p:cNvSpPr/>
          <p:nvPr/>
        </p:nvSpPr>
        <p:spPr>
          <a:xfrm>
            <a:off x="2715457" y="3977804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lặn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253C3BE6-FB0C-4364-B7DE-A780158A0856}"/>
              </a:ext>
            </a:extLst>
          </p:cNvPr>
          <p:cNvSpPr/>
          <p:nvPr/>
        </p:nvSpPr>
        <p:spPr>
          <a:xfrm>
            <a:off x="5271829" y="400504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AD41FC6-8BD5-4F4A-B3F0-5FA83C4B6F83}"/>
              </a:ext>
            </a:extLst>
          </p:cNvPr>
          <p:cNvSpPr/>
          <p:nvPr/>
        </p:nvSpPr>
        <p:spPr>
          <a:xfrm>
            <a:off x="7898023" y="400504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47934-A5A0-4E40-A121-8B22528F4876}"/>
              </a:ext>
            </a:extLst>
          </p:cNvPr>
          <p:cNvSpPr txBox="1"/>
          <p:nvPr/>
        </p:nvSpPr>
        <p:spPr>
          <a:xfrm>
            <a:off x="926853" y="1419540"/>
            <a:ext cx="1060659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27ED04E4-B237-4BE8-965B-72DE6F029770}"/>
              </a:ext>
            </a:extLst>
          </p:cNvPr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E511A4D-3744-4211-895D-121F9B4382B2}"/>
              </a:ext>
            </a:extLst>
          </p:cNvPr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42A8617-3D74-45D4-9C2A-BA9678FF34CD}"/>
              </a:ext>
            </a:extLst>
          </p:cNvPr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3E37838-3F3D-46AB-B21F-50EC477A8AFF}"/>
              </a:ext>
            </a:extLst>
          </p:cNvPr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khơi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987AD379-4A5D-492C-ABF4-8B43AF356F75}"/>
              </a:ext>
            </a:extLst>
          </p:cNvPr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tra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D7059F6-DB16-4D64-81C0-5B30CEAE9FCF}"/>
              </a:ext>
            </a:extLst>
          </p:cNvPr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bè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D0891-1538-4710-91DD-6AD6A69E8FE1}"/>
              </a:ext>
            </a:extLst>
          </p:cNvPr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A24CB3-70EC-4BCF-AC15-A59FDAA92F7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677508" y="31541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87877-FA4B-4979-8F01-0A8D038F079B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DF49-9227-4845-B501-1AA21BC87DC0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ED9402-3531-4675-A0BA-D76053E158DC}"/>
              </a:ext>
            </a:extLst>
          </p:cNvPr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Dựa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Picture 2" descr="Fisher cartoon character Royalty Free Vector Image">
            <a:extLst>
              <a:ext uri="{FF2B5EF4-FFF2-40B4-BE49-F238E27FC236}">
                <a16:creationId xmlns:a16="http://schemas.microsoft.com/office/drawing/2014/main" id="{88478B44-7478-42F9-AF4F-E435E9BA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/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B149DA-ED7E-41DB-88CF-7FB4E344E8A7}"/>
              </a:ext>
            </a:extLst>
          </p:cNvPr>
          <p:cNvSpPr txBox="1">
            <a:spLocks/>
          </p:cNvSpPr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098" indent="-457098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77" indent="-380914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657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120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8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045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09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7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34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M: 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làm gì?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đánh cá.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5122843" y="2740901"/>
            <a:ext cx="6210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Củng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cố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,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dặn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dò</a:t>
            </a:r>
            <a:endParaRPr lang="zh-CN" altLang="en-US" sz="6400" dirty="0">
              <a:solidFill>
                <a:srgbClr val="FCB6C5">
                  <a:lumMod val="90000"/>
                </a:srgbClr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157</Words>
  <Application>Microsoft Office PowerPoint</Application>
  <PresentationFormat>Màn hình rộng</PresentationFormat>
  <Paragraphs>24</Paragraphs>
  <Slides>6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6</vt:i4>
      </vt:variant>
    </vt:vector>
  </HeadingPairs>
  <TitlesOfParts>
    <vt:vector size="20" baseType="lpstr">
      <vt:lpstr>等线</vt:lpstr>
      <vt:lpstr>微软雅黑</vt:lpstr>
      <vt:lpstr>Arial</vt:lpstr>
      <vt:lpstr>Arial-Rounded</vt:lpstr>
      <vt:lpstr>Calibri</vt:lpstr>
      <vt:lpstr>ITC Avant Garde Std Bk</vt:lpstr>
      <vt:lpstr>Office Theme</vt:lpstr>
      <vt:lpstr>1_Office 主题</vt:lpstr>
      <vt:lpstr>2_Office 主题</vt:lpstr>
      <vt:lpstr>1_第一PPT，www.1ppt.com</vt:lpstr>
      <vt:lpstr>https://www.freeppt7.com</vt:lpstr>
      <vt:lpstr>1_Office Theme</vt:lpstr>
      <vt:lpstr>3_Office 主题</vt:lpstr>
      <vt:lpstr>3_Office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43</cp:revision>
  <dcterms:created xsi:type="dcterms:W3CDTF">2021-07-20T01:55:21Z</dcterms:created>
  <dcterms:modified xsi:type="dcterms:W3CDTF">2022-04-20T09:48:10Z</dcterms:modified>
</cp:coreProperties>
</file>