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95" r:id="rId7"/>
    <p:sldMasterId id="2147483899" r:id="rId8"/>
    <p:sldMasterId id="2147483914" r:id="rId9"/>
  </p:sldMasterIdLst>
  <p:notesMasterIdLst>
    <p:notesMasterId r:id="rId21"/>
  </p:notesMasterIdLst>
  <p:sldIdLst>
    <p:sldId id="3401" r:id="rId10"/>
    <p:sldId id="3402" r:id="rId11"/>
    <p:sldId id="3403" r:id="rId12"/>
    <p:sldId id="307" r:id="rId13"/>
    <p:sldId id="309" r:id="rId14"/>
    <p:sldId id="314" r:id="rId15"/>
    <p:sldId id="3404" r:id="rId16"/>
    <p:sldId id="265" r:id="rId17"/>
    <p:sldId id="3397" r:id="rId18"/>
    <p:sldId id="290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097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9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822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8188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1065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2395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440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1331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5379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1793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866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050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466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437857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0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0125415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66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472733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072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385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301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8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951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6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5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907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87143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8.jp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6883CB-060A-495B-B804-6B06975F2C32}"/>
              </a:ext>
            </a:extLst>
          </p:cNvPr>
          <p:cNvSpPr txBox="1"/>
          <p:nvPr/>
        </p:nvSpPr>
        <p:spPr>
          <a:xfrm>
            <a:off x="1555328" y="1728461"/>
            <a:ext cx="4883695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4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Học sinh viết vào vở </a:t>
            </a:r>
            <a:r>
              <a:rPr lang="vi-VN" sz="4400" b="1" i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Tập </a:t>
            </a:r>
            <a:r>
              <a:rPr lang="vi-VN" sz="4400" b="1" i="1" kern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viết 2</a:t>
            </a:r>
            <a:endParaRPr lang="en-US" sz="4400" b="1" kern="0" dirty="0">
              <a:solidFill>
                <a:srgbClr val="0070C0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316000" y="1431475"/>
            <a:ext cx="7560000" cy="4680000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712428" y="2359697"/>
            <a:ext cx="476714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9600" b="1" dirty="0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68BCE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00499" y="3911762"/>
            <a:ext cx="41910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Viết</a:t>
            </a:r>
            <a:endParaRPr kumimoji="0" lang="zh-CN" altLang="en-US" sz="88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2253570" y="3529137"/>
            <a:ext cx="1366362" cy="19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96101-A544-4712-BDA6-FF2FCB463B02}"/>
              </a:ext>
            </a:extLst>
          </p:cNvPr>
          <p:cNvSpPr txBox="1"/>
          <p:nvPr/>
        </p:nvSpPr>
        <p:spPr>
          <a:xfrm>
            <a:off x="2810763" y="716546"/>
            <a:ext cx="7154436" cy="90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733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2809E-0296-4AFE-85E5-ACFFB0AC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2810763" y="2265958"/>
            <a:ext cx="3513533" cy="3583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F2A02-F978-4FA8-B961-97556A91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7255250" y="3085434"/>
            <a:ext cx="2709949" cy="2763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F354A4-5C46-4A7C-A109-4BDE4B60D450}"/>
              </a:ext>
            </a:extLst>
          </p:cNvPr>
          <p:cNvSpPr txBox="1"/>
          <p:nvPr/>
        </p:nvSpPr>
        <p:spPr>
          <a:xfrm>
            <a:off x="4529470" y="143067"/>
            <a:ext cx="701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F170A8-80AC-4E88-BC58-639DBB0BB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F17870-293F-47A2-9127-EE7CEEC51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82" t="24511" r="13656" b="23243"/>
          <a:stretch/>
        </p:blipFill>
        <p:spPr>
          <a:xfrm>
            <a:off x="7170637" y="2202634"/>
            <a:ext cx="3524447" cy="3594145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73364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48F01-2F95-4BE5-9098-C63498BA4A6A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706562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F6809-2BC4-48F7-A4B2-57D582CE1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095557-E87F-41DA-BE4A-335F6BB3BB86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r>
              <a:rPr lang="en-US" sz="3600" b="1" kern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en-US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N cỡ vừa">
            <a:hlinkClick r:id="" action="ppaction://media"/>
            <a:extLst>
              <a:ext uri="{FF2B5EF4-FFF2-40B4-BE49-F238E27FC236}">
                <a16:creationId xmlns:a16="http://schemas.microsoft.com/office/drawing/2014/main" id="{1875A191-F682-4FC8-BC7B-1A7CACA68B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585" y="854080"/>
            <a:ext cx="10208830" cy="57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1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r>
              <a:rPr lang="en-US" sz="3600" b="1" kern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chữ hoa N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2EB71DC-3EE8-4ADC-90F7-A6A40AF2C1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992" y="765544"/>
            <a:ext cx="9672015" cy="54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776058" y="1056612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C8B4-27C5-4705-94FE-3BCFF005334A}"/>
              </a:ext>
            </a:extLst>
          </p:cNvPr>
          <p:cNvSpPr txBox="1"/>
          <p:nvPr/>
        </p:nvSpPr>
        <p:spPr>
          <a:xfrm>
            <a:off x="1895484" y="3503505"/>
            <a:ext cx="113528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 </a:t>
            </a:r>
          </a:p>
          <a:p>
            <a:pPr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04DBBD-1482-4B29-872B-0ED679785C12}"/>
              </a:ext>
            </a:extLst>
          </p:cNvPr>
          <p:cNvGrpSpPr/>
          <p:nvPr/>
        </p:nvGrpSpPr>
        <p:grpSpPr>
          <a:xfrm>
            <a:off x="2095710" y="2286460"/>
            <a:ext cx="8218770" cy="1160225"/>
            <a:chOff x="418676" y="2043957"/>
            <a:chExt cx="6164078" cy="8701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D7DD05-7191-4448-B2D8-89382C90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08295E-A27F-45CC-AC55-36D5DCAEBAA3}"/>
                </a:ext>
              </a:extLst>
            </p:cNvPr>
            <p:cNvSpPr txBox="1"/>
            <p:nvPr/>
          </p:nvSpPr>
          <p:spPr>
            <a:xfrm>
              <a:off x="783511" y="2337692"/>
              <a:ext cx="5799243" cy="484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36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İ</a:t>
              </a:r>
              <a:r>
                <a:rPr lang="el-GR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Ι </a:t>
              </a:r>
              <a:r>
                <a:rPr lang="en-US" sz="36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W</a:t>
              </a:r>
              <a:r>
                <a:rPr lang="vi-VN" sz="36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am</a:t>
              </a:r>
              <a:r>
                <a:rPr lang="en-US" sz="36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W</a:t>
              </a:r>
              <a:r>
                <a:rPr lang="vi-VN" sz="36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gưƟ V</a:t>
              </a:r>
              <a:r>
                <a:rPr lang="el-GR" sz="36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Η</a:t>
              </a:r>
              <a:r>
                <a:rPr lang="vi-VN" sz="36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cần cù, sáng Ǉạo. </a:t>
              </a:r>
              <a:endPara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AF6E361-F1F1-402E-87B5-9B1B2E523315}"/>
              </a:ext>
            </a:extLst>
          </p:cNvPr>
          <p:cNvSpPr txBox="1"/>
          <p:nvPr/>
        </p:nvSpPr>
        <p:spPr>
          <a:xfrm>
            <a:off x="1927708" y="4699170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8C161-47A7-419A-AED4-A71C3F13D2DF}"/>
              </a:ext>
            </a:extLst>
          </p:cNvPr>
          <p:cNvSpPr txBox="1"/>
          <p:nvPr/>
        </p:nvSpPr>
        <p:spPr>
          <a:xfrm>
            <a:off x="1959932" y="3739447"/>
            <a:ext cx="3736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W, V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90C03-C8C8-4856-BEEC-7985B91F5A89}"/>
              </a:ext>
            </a:extLst>
          </p:cNvPr>
          <p:cNvSpPr txBox="1"/>
          <p:nvPr/>
        </p:nvSpPr>
        <p:spPr>
          <a:xfrm>
            <a:off x="1959932" y="5288608"/>
            <a:ext cx="8159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lang="en-US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ECC30-E4BA-4F1A-8B5C-3BBACCE40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8" y="479955"/>
            <a:ext cx="2000540" cy="20534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uiExpand="1" build="p"/>
      <p:bldP spid="9" grpId="0" uiExpand="1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215</Words>
  <Application>Microsoft Office PowerPoint</Application>
  <PresentationFormat>Màn hình rộng</PresentationFormat>
  <Paragraphs>40</Paragraphs>
  <Slides>11</Slides>
  <Notes>4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11</vt:i4>
      </vt:variant>
    </vt:vector>
  </HeadingPairs>
  <TitlesOfParts>
    <vt:vector size="32" baseType="lpstr">
      <vt:lpstr>等线</vt:lpstr>
      <vt:lpstr>微软雅黑</vt:lpstr>
      <vt:lpstr>.VnTime</vt:lpstr>
      <vt:lpstr>Arial</vt:lpstr>
      <vt:lpstr>Arial-Rounded</vt:lpstr>
      <vt:lpstr>Calibri</vt:lpstr>
      <vt:lpstr>HP001</vt:lpstr>
      <vt:lpstr>HP001 4 hàng</vt:lpstr>
      <vt:lpstr>Times New Roman</vt:lpstr>
      <vt:lpstr>UTM Avo</vt:lpstr>
      <vt:lpstr>UTM Cookies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主题​​</vt:lpstr>
      <vt:lpstr>2_Office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44</cp:revision>
  <dcterms:created xsi:type="dcterms:W3CDTF">2021-07-20T01:55:21Z</dcterms:created>
  <dcterms:modified xsi:type="dcterms:W3CDTF">2022-04-19T01:07:00Z</dcterms:modified>
</cp:coreProperties>
</file>