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4"/>
  </p:notesMasterIdLst>
  <p:sldIdLst>
    <p:sldId id="256" r:id="rId5"/>
    <p:sldId id="402" r:id="rId6"/>
    <p:sldId id="268" r:id="rId7"/>
    <p:sldId id="262" r:id="rId8"/>
    <p:sldId id="260" r:id="rId9"/>
    <p:sldId id="263" r:id="rId10"/>
    <p:sldId id="403" r:id="rId11"/>
    <p:sldId id="266" r:id="rId12"/>
    <p:sldId id="267" r:id="rId13"/>
    <p:sldId id="322" r:id="rId14"/>
    <p:sldId id="258" r:id="rId15"/>
    <p:sldId id="259" r:id="rId16"/>
    <p:sldId id="257" r:id="rId17"/>
    <p:sldId id="353" r:id="rId18"/>
    <p:sldId id="393" r:id="rId19"/>
    <p:sldId id="356" r:id="rId20"/>
    <p:sldId id="355" r:id="rId21"/>
    <p:sldId id="394" r:id="rId22"/>
    <p:sldId id="395" r:id="rId23"/>
    <p:sldId id="396" r:id="rId24"/>
    <p:sldId id="397" r:id="rId25"/>
    <p:sldId id="265" r:id="rId26"/>
    <p:sldId id="327" r:id="rId27"/>
    <p:sldId id="358" r:id="rId28"/>
    <p:sldId id="398" r:id="rId29"/>
    <p:sldId id="399" r:id="rId30"/>
    <p:sldId id="312" r:id="rId31"/>
    <p:sldId id="330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55" d="100"/>
          <a:sy n="55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2C2B-C9BE-4B16-88F0-D9D193BDB695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687B8-4F29-4BAA-A1F7-6216E0E58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70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21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0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1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2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6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7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074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0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6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67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59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2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63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0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0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7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0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77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0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23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48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6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37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0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3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904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5323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41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microsoft.com/office/2007/relationships/hdphoto" Target="../media/hdphoto12.wdp"/><Relationship Id="rId5" Type="http://schemas.openxmlformats.org/officeDocument/2006/relationships/image" Target="../media/image47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8.gif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1.png"/><Relationship Id="rId12" Type="http://schemas.openxmlformats.org/officeDocument/2006/relationships/slide" Target="slide8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2.png"/><Relationship Id="rId12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20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2" y="49618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A1E58-7FC5-4C6D-BD13-D9C790BA0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4632870" y="1143205"/>
            <a:ext cx="5765771" cy="552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0AE86-0C43-47C1-A33E-3158DC80976D}"/>
              </a:ext>
            </a:extLst>
          </p:cNvPr>
          <p:cNvSpPr txBox="1"/>
          <p:nvPr/>
        </p:nvSpPr>
        <p:spPr>
          <a:xfrm>
            <a:off x="2576714" y="2456120"/>
            <a:ext cx="17153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+mj-lt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037492" y="2190307"/>
            <a:ext cx="12910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516922" y="1112014"/>
            <a:ext cx="47233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Đọc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80E570-A6A7-4F6C-ABF2-DA8423374100}"/>
              </a:ext>
            </a:extLst>
          </p:cNvPr>
          <p:cNvSpPr txBox="1"/>
          <p:nvPr/>
        </p:nvSpPr>
        <p:spPr>
          <a:xfrm>
            <a:off x="805600" y="514643"/>
            <a:ext cx="243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3223A-F107-4968-9B37-8BFF7C51395F}"/>
              </a:ext>
            </a:extLst>
          </p:cNvPr>
          <p:cNvSpPr txBox="1"/>
          <p:nvPr/>
        </p:nvSpPr>
        <p:spPr>
          <a:xfrm>
            <a:off x="2087654" y="179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18" y="2847480"/>
            <a:ext cx="9256919" cy="36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337638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0129" y="4872251"/>
            <a:ext cx="1792839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565031" y="1062867"/>
            <a:ext cx="10045098" cy="518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+mj-lt"/>
              </a:rPr>
              <a:t>Dê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-457200" y="342724"/>
            <a:ext cx="128016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custGeom>
                    <a:avLst/>
                    <a:gdLst>
                      <a:gd name="connsiteX0" fmla="*/ 0 w 12801600"/>
                      <a:gd name="connsiteY0" fmla="*/ 0 h 6412676"/>
                      <a:gd name="connsiteX1" fmla="*/ 256032 w 12801600"/>
                      <a:gd name="connsiteY1" fmla="*/ 0 h 6412676"/>
                      <a:gd name="connsiteX2" fmla="*/ 512064 w 12801600"/>
                      <a:gd name="connsiteY2" fmla="*/ 0 h 6412676"/>
                      <a:gd name="connsiteX3" fmla="*/ 1280160 w 12801600"/>
                      <a:gd name="connsiteY3" fmla="*/ 0 h 6412676"/>
                      <a:gd name="connsiteX4" fmla="*/ 2176272 w 12801600"/>
                      <a:gd name="connsiteY4" fmla="*/ 0 h 6412676"/>
                      <a:gd name="connsiteX5" fmla="*/ 2816352 w 12801600"/>
                      <a:gd name="connsiteY5" fmla="*/ 0 h 6412676"/>
                      <a:gd name="connsiteX6" fmla="*/ 3712464 w 12801600"/>
                      <a:gd name="connsiteY6" fmla="*/ 0 h 6412676"/>
                      <a:gd name="connsiteX7" fmla="*/ 4608576 w 12801600"/>
                      <a:gd name="connsiteY7" fmla="*/ 0 h 6412676"/>
                      <a:gd name="connsiteX8" fmla="*/ 4992624 w 12801600"/>
                      <a:gd name="connsiteY8" fmla="*/ 0 h 6412676"/>
                      <a:gd name="connsiteX9" fmla="*/ 5888736 w 12801600"/>
                      <a:gd name="connsiteY9" fmla="*/ 0 h 6412676"/>
                      <a:gd name="connsiteX10" fmla="*/ 6656832 w 12801600"/>
                      <a:gd name="connsiteY10" fmla="*/ 0 h 6412676"/>
                      <a:gd name="connsiteX11" fmla="*/ 7424928 w 12801600"/>
                      <a:gd name="connsiteY11" fmla="*/ 0 h 6412676"/>
                      <a:gd name="connsiteX12" fmla="*/ 8321040 w 12801600"/>
                      <a:gd name="connsiteY12" fmla="*/ 0 h 6412676"/>
                      <a:gd name="connsiteX13" fmla="*/ 8833104 w 12801600"/>
                      <a:gd name="connsiteY13" fmla="*/ 0 h 6412676"/>
                      <a:gd name="connsiteX14" fmla="*/ 9473184 w 12801600"/>
                      <a:gd name="connsiteY14" fmla="*/ 0 h 6412676"/>
                      <a:gd name="connsiteX15" fmla="*/ 10113264 w 12801600"/>
                      <a:gd name="connsiteY15" fmla="*/ 0 h 6412676"/>
                      <a:gd name="connsiteX16" fmla="*/ 10497312 w 12801600"/>
                      <a:gd name="connsiteY16" fmla="*/ 0 h 6412676"/>
                      <a:gd name="connsiteX17" fmla="*/ 11393424 w 12801600"/>
                      <a:gd name="connsiteY17" fmla="*/ 0 h 6412676"/>
                      <a:gd name="connsiteX18" fmla="*/ 11905488 w 12801600"/>
                      <a:gd name="connsiteY18" fmla="*/ 0 h 6412676"/>
                      <a:gd name="connsiteX19" fmla="*/ 12801600 w 12801600"/>
                      <a:gd name="connsiteY19" fmla="*/ 0 h 6412676"/>
                      <a:gd name="connsiteX20" fmla="*/ 12801600 w 12801600"/>
                      <a:gd name="connsiteY20" fmla="*/ 711224 h 6412676"/>
                      <a:gd name="connsiteX21" fmla="*/ 12801600 w 12801600"/>
                      <a:gd name="connsiteY21" fmla="*/ 1294195 h 6412676"/>
                      <a:gd name="connsiteX22" fmla="*/ 12801600 w 12801600"/>
                      <a:gd name="connsiteY22" fmla="*/ 1748912 h 6412676"/>
                      <a:gd name="connsiteX23" fmla="*/ 12801600 w 12801600"/>
                      <a:gd name="connsiteY23" fmla="*/ 2203629 h 6412676"/>
                      <a:gd name="connsiteX24" fmla="*/ 12801600 w 12801600"/>
                      <a:gd name="connsiteY24" fmla="*/ 2850726 h 6412676"/>
                      <a:gd name="connsiteX25" fmla="*/ 12801600 w 12801600"/>
                      <a:gd name="connsiteY25" fmla="*/ 3241316 h 6412676"/>
                      <a:gd name="connsiteX26" fmla="*/ 12801600 w 12801600"/>
                      <a:gd name="connsiteY26" fmla="*/ 3952540 h 6412676"/>
                      <a:gd name="connsiteX27" fmla="*/ 12801600 w 12801600"/>
                      <a:gd name="connsiteY27" fmla="*/ 4535511 h 6412676"/>
                      <a:gd name="connsiteX28" fmla="*/ 12801600 w 12801600"/>
                      <a:gd name="connsiteY28" fmla="*/ 4990228 h 6412676"/>
                      <a:gd name="connsiteX29" fmla="*/ 12801600 w 12801600"/>
                      <a:gd name="connsiteY29" fmla="*/ 5380818 h 6412676"/>
                      <a:gd name="connsiteX30" fmla="*/ 12801600 w 12801600"/>
                      <a:gd name="connsiteY30" fmla="*/ 6412676 h 6412676"/>
                      <a:gd name="connsiteX31" fmla="*/ 12545568 w 12801600"/>
                      <a:gd name="connsiteY31" fmla="*/ 6412676 h 6412676"/>
                      <a:gd name="connsiteX32" fmla="*/ 12161520 w 12801600"/>
                      <a:gd name="connsiteY32" fmla="*/ 6412676 h 6412676"/>
                      <a:gd name="connsiteX33" fmla="*/ 11649456 w 12801600"/>
                      <a:gd name="connsiteY33" fmla="*/ 6412676 h 6412676"/>
                      <a:gd name="connsiteX34" fmla="*/ 10753344 w 12801600"/>
                      <a:gd name="connsiteY34" fmla="*/ 6412676 h 6412676"/>
                      <a:gd name="connsiteX35" fmla="*/ 10113264 w 12801600"/>
                      <a:gd name="connsiteY35" fmla="*/ 6412676 h 6412676"/>
                      <a:gd name="connsiteX36" fmla="*/ 9601200 w 12801600"/>
                      <a:gd name="connsiteY36" fmla="*/ 6412676 h 6412676"/>
                      <a:gd name="connsiteX37" fmla="*/ 9217152 w 12801600"/>
                      <a:gd name="connsiteY37" fmla="*/ 6412676 h 6412676"/>
                      <a:gd name="connsiteX38" fmla="*/ 8705088 w 12801600"/>
                      <a:gd name="connsiteY38" fmla="*/ 6412676 h 6412676"/>
                      <a:gd name="connsiteX39" fmla="*/ 8193024 w 12801600"/>
                      <a:gd name="connsiteY39" fmla="*/ 6412676 h 6412676"/>
                      <a:gd name="connsiteX40" fmla="*/ 7424928 w 12801600"/>
                      <a:gd name="connsiteY40" fmla="*/ 6412676 h 6412676"/>
                      <a:gd name="connsiteX41" fmla="*/ 6912864 w 12801600"/>
                      <a:gd name="connsiteY41" fmla="*/ 6412676 h 6412676"/>
                      <a:gd name="connsiteX42" fmla="*/ 6144768 w 12801600"/>
                      <a:gd name="connsiteY42" fmla="*/ 6412676 h 6412676"/>
                      <a:gd name="connsiteX43" fmla="*/ 5888736 w 12801600"/>
                      <a:gd name="connsiteY43" fmla="*/ 6412676 h 6412676"/>
                      <a:gd name="connsiteX44" fmla="*/ 4992624 w 12801600"/>
                      <a:gd name="connsiteY44" fmla="*/ 6412676 h 6412676"/>
                      <a:gd name="connsiteX45" fmla="*/ 4608576 w 12801600"/>
                      <a:gd name="connsiteY45" fmla="*/ 6412676 h 6412676"/>
                      <a:gd name="connsiteX46" fmla="*/ 3968496 w 12801600"/>
                      <a:gd name="connsiteY46" fmla="*/ 6412676 h 6412676"/>
                      <a:gd name="connsiteX47" fmla="*/ 3456432 w 12801600"/>
                      <a:gd name="connsiteY47" fmla="*/ 6412676 h 6412676"/>
                      <a:gd name="connsiteX48" fmla="*/ 2816352 w 12801600"/>
                      <a:gd name="connsiteY48" fmla="*/ 6412676 h 6412676"/>
                      <a:gd name="connsiteX49" fmla="*/ 1920240 w 12801600"/>
                      <a:gd name="connsiteY49" fmla="*/ 6412676 h 6412676"/>
                      <a:gd name="connsiteX50" fmla="*/ 1536192 w 12801600"/>
                      <a:gd name="connsiteY50" fmla="*/ 6412676 h 6412676"/>
                      <a:gd name="connsiteX51" fmla="*/ 1024128 w 12801600"/>
                      <a:gd name="connsiteY51" fmla="*/ 6412676 h 6412676"/>
                      <a:gd name="connsiteX52" fmla="*/ 768096 w 12801600"/>
                      <a:gd name="connsiteY52" fmla="*/ 6412676 h 6412676"/>
                      <a:gd name="connsiteX53" fmla="*/ 0 w 12801600"/>
                      <a:gd name="connsiteY53" fmla="*/ 6412676 h 6412676"/>
                      <a:gd name="connsiteX54" fmla="*/ 0 w 12801600"/>
                      <a:gd name="connsiteY54" fmla="*/ 5765579 h 6412676"/>
                      <a:gd name="connsiteX55" fmla="*/ 0 w 12801600"/>
                      <a:gd name="connsiteY55" fmla="*/ 5310862 h 6412676"/>
                      <a:gd name="connsiteX56" fmla="*/ 0 w 12801600"/>
                      <a:gd name="connsiteY56" fmla="*/ 4920271 h 6412676"/>
                      <a:gd name="connsiteX57" fmla="*/ 0 w 12801600"/>
                      <a:gd name="connsiteY57" fmla="*/ 4465554 h 6412676"/>
                      <a:gd name="connsiteX58" fmla="*/ 0 w 12801600"/>
                      <a:gd name="connsiteY58" fmla="*/ 3818457 h 6412676"/>
                      <a:gd name="connsiteX59" fmla="*/ 0 w 12801600"/>
                      <a:gd name="connsiteY59" fmla="*/ 3427867 h 6412676"/>
                      <a:gd name="connsiteX60" fmla="*/ 0 w 12801600"/>
                      <a:gd name="connsiteY60" fmla="*/ 2780770 h 6412676"/>
                      <a:gd name="connsiteX61" fmla="*/ 0 w 12801600"/>
                      <a:gd name="connsiteY61" fmla="*/ 2390179 h 6412676"/>
                      <a:gd name="connsiteX62" fmla="*/ 0 w 12801600"/>
                      <a:gd name="connsiteY62" fmla="*/ 1743082 h 6412676"/>
                      <a:gd name="connsiteX63" fmla="*/ 0 w 12801600"/>
                      <a:gd name="connsiteY63" fmla="*/ 1224238 h 6412676"/>
                      <a:gd name="connsiteX64" fmla="*/ 0 w 12801600"/>
                      <a:gd name="connsiteY64" fmla="*/ 641268 h 6412676"/>
                      <a:gd name="connsiteX65" fmla="*/ 0 w 12801600"/>
                      <a:gd name="connsiteY65" fmla="*/ 0 h 6412676"/>
                      <a:gd name="connsiteX0" fmla="*/ 0 w 12801600"/>
                      <a:gd name="connsiteY0" fmla="*/ 0 h 6412676"/>
                      <a:gd name="connsiteX1" fmla="*/ 896112 w 12801600"/>
                      <a:gd name="connsiteY1" fmla="*/ 0 h 6412676"/>
                      <a:gd name="connsiteX2" fmla="*/ 1152144 w 12801600"/>
                      <a:gd name="connsiteY2" fmla="*/ 0 h 6412676"/>
                      <a:gd name="connsiteX3" fmla="*/ 1920240 w 12801600"/>
                      <a:gd name="connsiteY3" fmla="*/ 0 h 6412676"/>
                      <a:gd name="connsiteX4" fmla="*/ 2432304 w 12801600"/>
                      <a:gd name="connsiteY4" fmla="*/ 0 h 6412676"/>
                      <a:gd name="connsiteX5" fmla="*/ 2944368 w 12801600"/>
                      <a:gd name="connsiteY5" fmla="*/ 0 h 6412676"/>
                      <a:gd name="connsiteX6" fmla="*/ 3584448 w 12801600"/>
                      <a:gd name="connsiteY6" fmla="*/ 0 h 6412676"/>
                      <a:gd name="connsiteX7" fmla="*/ 3840480 w 12801600"/>
                      <a:gd name="connsiteY7" fmla="*/ 0 h 6412676"/>
                      <a:gd name="connsiteX8" fmla="*/ 4480560 w 12801600"/>
                      <a:gd name="connsiteY8" fmla="*/ 0 h 6412676"/>
                      <a:gd name="connsiteX9" fmla="*/ 4992624 w 12801600"/>
                      <a:gd name="connsiteY9" fmla="*/ 0 h 6412676"/>
                      <a:gd name="connsiteX10" fmla="*/ 5376672 w 12801600"/>
                      <a:gd name="connsiteY10" fmla="*/ 0 h 6412676"/>
                      <a:gd name="connsiteX11" fmla="*/ 6144768 w 12801600"/>
                      <a:gd name="connsiteY11" fmla="*/ 0 h 6412676"/>
                      <a:gd name="connsiteX12" fmla="*/ 6400800 w 12801600"/>
                      <a:gd name="connsiteY12" fmla="*/ 0 h 6412676"/>
                      <a:gd name="connsiteX13" fmla="*/ 7040880 w 12801600"/>
                      <a:gd name="connsiteY13" fmla="*/ 0 h 6412676"/>
                      <a:gd name="connsiteX14" fmla="*/ 7296912 w 12801600"/>
                      <a:gd name="connsiteY14" fmla="*/ 0 h 6412676"/>
                      <a:gd name="connsiteX15" fmla="*/ 8065008 w 12801600"/>
                      <a:gd name="connsiteY15" fmla="*/ 0 h 6412676"/>
                      <a:gd name="connsiteX16" fmla="*/ 8961120 w 12801600"/>
                      <a:gd name="connsiteY16" fmla="*/ 0 h 6412676"/>
                      <a:gd name="connsiteX17" fmla="*/ 9345168 w 12801600"/>
                      <a:gd name="connsiteY17" fmla="*/ 0 h 6412676"/>
                      <a:gd name="connsiteX18" fmla="*/ 9985248 w 12801600"/>
                      <a:gd name="connsiteY18" fmla="*/ 0 h 6412676"/>
                      <a:gd name="connsiteX19" fmla="*/ 10753344 w 12801600"/>
                      <a:gd name="connsiteY19" fmla="*/ 0 h 6412676"/>
                      <a:gd name="connsiteX20" fmla="*/ 11521440 w 12801600"/>
                      <a:gd name="connsiteY20" fmla="*/ 0 h 6412676"/>
                      <a:gd name="connsiteX21" fmla="*/ 12801600 w 12801600"/>
                      <a:gd name="connsiteY21" fmla="*/ 0 h 6412676"/>
                      <a:gd name="connsiteX22" fmla="*/ 12801600 w 12801600"/>
                      <a:gd name="connsiteY22" fmla="*/ 711224 h 6412676"/>
                      <a:gd name="connsiteX23" fmla="*/ 12801600 w 12801600"/>
                      <a:gd name="connsiteY23" fmla="*/ 1358321 h 6412676"/>
                      <a:gd name="connsiteX24" fmla="*/ 12801600 w 12801600"/>
                      <a:gd name="connsiteY24" fmla="*/ 2005419 h 6412676"/>
                      <a:gd name="connsiteX25" fmla="*/ 12801600 w 12801600"/>
                      <a:gd name="connsiteY25" fmla="*/ 2716643 h 6412676"/>
                      <a:gd name="connsiteX26" fmla="*/ 12801600 w 12801600"/>
                      <a:gd name="connsiteY26" fmla="*/ 3235487 h 6412676"/>
                      <a:gd name="connsiteX27" fmla="*/ 12801600 w 12801600"/>
                      <a:gd name="connsiteY27" fmla="*/ 3946711 h 6412676"/>
                      <a:gd name="connsiteX28" fmla="*/ 12801600 w 12801600"/>
                      <a:gd name="connsiteY28" fmla="*/ 4465554 h 6412676"/>
                      <a:gd name="connsiteX29" fmla="*/ 12801600 w 12801600"/>
                      <a:gd name="connsiteY29" fmla="*/ 5112652 h 6412676"/>
                      <a:gd name="connsiteX30" fmla="*/ 12801600 w 12801600"/>
                      <a:gd name="connsiteY30" fmla="*/ 5695622 h 6412676"/>
                      <a:gd name="connsiteX31" fmla="*/ 12801600 w 12801600"/>
                      <a:gd name="connsiteY31" fmla="*/ 6412676 h 6412676"/>
                      <a:gd name="connsiteX32" fmla="*/ 12545568 w 12801600"/>
                      <a:gd name="connsiteY32" fmla="*/ 6412676 h 6412676"/>
                      <a:gd name="connsiteX33" fmla="*/ 12033504 w 12801600"/>
                      <a:gd name="connsiteY33" fmla="*/ 6412676 h 6412676"/>
                      <a:gd name="connsiteX34" fmla="*/ 11521440 w 12801600"/>
                      <a:gd name="connsiteY34" fmla="*/ 6412676 h 6412676"/>
                      <a:gd name="connsiteX35" fmla="*/ 10881360 w 12801600"/>
                      <a:gd name="connsiteY35" fmla="*/ 6412676 h 6412676"/>
                      <a:gd name="connsiteX36" fmla="*/ 10497312 w 12801600"/>
                      <a:gd name="connsiteY36" fmla="*/ 6412676 h 6412676"/>
                      <a:gd name="connsiteX37" fmla="*/ 9601200 w 12801600"/>
                      <a:gd name="connsiteY37" fmla="*/ 6412676 h 6412676"/>
                      <a:gd name="connsiteX38" fmla="*/ 8961120 w 12801600"/>
                      <a:gd name="connsiteY38" fmla="*/ 6412676 h 6412676"/>
                      <a:gd name="connsiteX39" fmla="*/ 8449056 w 12801600"/>
                      <a:gd name="connsiteY39" fmla="*/ 6412676 h 6412676"/>
                      <a:gd name="connsiteX40" fmla="*/ 8193024 w 12801600"/>
                      <a:gd name="connsiteY40" fmla="*/ 6412676 h 6412676"/>
                      <a:gd name="connsiteX41" fmla="*/ 7424928 w 12801600"/>
                      <a:gd name="connsiteY41" fmla="*/ 6412676 h 6412676"/>
                      <a:gd name="connsiteX42" fmla="*/ 6656832 w 12801600"/>
                      <a:gd name="connsiteY42" fmla="*/ 6412676 h 6412676"/>
                      <a:gd name="connsiteX43" fmla="*/ 5760720 w 12801600"/>
                      <a:gd name="connsiteY43" fmla="*/ 6412676 h 6412676"/>
                      <a:gd name="connsiteX44" fmla="*/ 4864608 w 12801600"/>
                      <a:gd name="connsiteY44" fmla="*/ 6412676 h 6412676"/>
                      <a:gd name="connsiteX45" fmla="*/ 4224528 w 12801600"/>
                      <a:gd name="connsiteY45" fmla="*/ 6412676 h 6412676"/>
                      <a:gd name="connsiteX46" fmla="*/ 3456432 w 12801600"/>
                      <a:gd name="connsiteY46" fmla="*/ 6412676 h 6412676"/>
                      <a:gd name="connsiteX47" fmla="*/ 2944368 w 12801600"/>
                      <a:gd name="connsiteY47" fmla="*/ 6412676 h 6412676"/>
                      <a:gd name="connsiteX48" fmla="*/ 2176272 w 12801600"/>
                      <a:gd name="connsiteY48" fmla="*/ 6412676 h 6412676"/>
                      <a:gd name="connsiteX49" fmla="*/ 1792224 w 12801600"/>
                      <a:gd name="connsiteY49" fmla="*/ 6412676 h 6412676"/>
                      <a:gd name="connsiteX50" fmla="*/ 1408176 w 12801600"/>
                      <a:gd name="connsiteY50" fmla="*/ 6412676 h 6412676"/>
                      <a:gd name="connsiteX51" fmla="*/ 896112 w 12801600"/>
                      <a:gd name="connsiteY51" fmla="*/ 6412676 h 6412676"/>
                      <a:gd name="connsiteX52" fmla="*/ 0 w 12801600"/>
                      <a:gd name="connsiteY52" fmla="*/ 6412676 h 6412676"/>
                      <a:gd name="connsiteX53" fmla="*/ 0 w 12801600"/>
                      <a:gd name="connsiteY53" fmla="*/ 5829705 h 6412676"/>
                      <a:gd name="connsiteX54" fmla="*/ 0 w 12801600"/>
                      <a:gd name="connsiteY54" fmla="*/ 5246735 h 6412676"/>
                      <a:gd name="connsiteX55" fmla="*/ 0 w 12801600"/>
                      <a:gd name="connsiteY55" fmla="*/ 4856145 h 6412676"/>
                      <a:gd name="connsiteX56" fmla="*/ 0 w 12801600"/>
                      <a:gd name="connsiteY56" fmla="*/ 4209047 h 6412676"/>
                      <a:gd name="connsiteX57" fmla="*/ 0 w 12801600"/>
                      <a:gd name="connsiteY57" fmla="*/ 3626077 h 6412676"/>
                      <a:gd name="connsiteX58" fmla="*/ 0 w 12801600"/>
                      <a:gd name="connsiteY58" fmla="*/ 3043106 h 6412676"/>
                      <a:gd name="connsiteX59" fmla="*/ 0 w 12801600"/>
                      <a:gd name="connsiteY59" fmla="*/ 2588389 h 6412676"/>
                      <a:gd name="connsiteX60" fmla="*/ 0 w 12801600"/>
                      <a:gd name="connsiteY60" fmla="*/ 2133672 h 6412676"/>
                      <a:gd name="connsiteX61" fmla="*/ 0 w 12801600"/>
                      <a:gd name="connsiteY61" fmla="*/ 1614828 h 6412676"/>
                      <a:gd name="connsiteX62" fmla="*/ 0 w 12801600"/>
                      <a:gd name="connsiteY62" fmla="*/ 1095985 h 6412676"/>
                      <a:gd name="connsiteX63" fmla="*/ 0 w 12801600"/>
                      <a:gd name="connsiteY63" fmla="*/ 577141 h 6412676"/>
                      <a:gd name="connsiteX64" fmla="*/ 0 w 12801600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2801600" h="6412676" fill="none" extrusionOk="0">
                        <a:moveTo>
                          <a:pt x="0" y="0"/>
                        </a:moveTo>
                        <a:cubicBezTo>
                          <a:pt x="106777" y="-3496"/>
                          <a:pt x="190253" y="18326"/>
                          <a:pt x="256032" y="0"/>
                        </a:cubicBezTo>
                        <a:cubicBezTo>
                          <a:pt x="323042" y="-17021"/>
                          <a:pt x="453363" y="41117"/>
                          <a:pt x="512064" y="0"/>
                        </a:cubicBezTo>
                        <a:cubicBezTo>
                          <a:pt x="569442" y="-26042"/>
                          <a:pt x="977960" y="42740"/>
                          <a:pt x="1280160" y="0"/>
                        </a:cubicBezTo>
                        <a:cubicBezTo>
                          <a:pt x="1537612" y="-17830"/>
                          <a:pt x="1850076" y="38282"/>
                          <a:pt x="2176272" y="0"/>
                        </a:cubicBezTo>
                        <a:cubicBezTo>
                          <a:pt x="2481713" y="-26510"/>
                          <a:pt x="2576892" y="72325"/>
                          <a:pt x="2816352" y="0"/>
                        </a:cubicBezTo>
                        <a:cubicBezTo>
                          <a:pt x="3054209" y="-101289"/>
                          <a:pt x="3525091" y="85641"/>
                          <a:pt x="3712464" y="0"/>
                        </a:cubicBezTo>
                        <a:cubicBezTo>
                          <a:pt x="3900335" y="-69476"/>
                          <a:pt x="4240431" y="96387"/>
                          <a:pt x="4608576" y="0"/>
                        </a:cubicBezTo>
                        <a:cubicBezTo>
                          <a:pt x="4950943" y="-30246"/>
                          <a:pt x="4897355" y="30861"/>
                          <a:pt x="4992624" y="0"/>
                        </a:cubicBezTo>
                        <a:cubicBezTo>
                          <a:pt x="5134262" y="-14790"/>
                          <a:pt x="5712999" y="108467"/>
                          <a:pt x="5888736" y="0"/>
                        </a:cubicBezTo>
                        <a:cubicBezTo>
                          <a:pt x="6069401" y="-75252"/>
                          <a:pt x="6486602" y="92003"/>
                          <a:pt x="6656832" y="0"/>
                        </a:cubicBezTo>
                        <a:cubicBezTo>
                          <a:pt x="6830636" y="-78370"/>
                          <a:pt x="7116649" y="19584"/>
                          <a:pt x="7424928" y="0"/>
                        </a:cubicBezTo>
                        <a:cubicBezTo>
                          <a:pt x="7648889" y="-77664"/>
                          <a:pt x="7996467" y="6264"/>
                          <a:pt x="8321040" y="0"/>
                        </a:cubicBezTo>
                        <a:cubicBezTo>
                          <a:pt x="8709908" y="-30784"/>
                          <a:pt x="8657472" y="34514"/>
                          <a:pt x="8833104" y="0"/>
                        </a:cubicBezTo>
                        <a:cubicBezTo>
                          <a:pt x="8995876" y="-8823"/>
                          <a:pt x="9241524" y="40079"/>
                          <a:pt x="9473184" y="0"/>
                        </a:cubicBezTo>
                        <a:cubicBezTo>
                          <a:pt x="9724247" y="-49941"/>
                          <a:pt x="9807701" y="11364"/>
                          <a:pt x="10113264" y="0"/>
                        </a:cubicBezTo>
                        <a:cubicBezTo>
                          <a:pt x="10380124" y="-40833"/>
                          <a:pt x="10324888" y="40944"/>
                          <a:pt x="10497312" y="0"/>
                        </a:cubicBezTo>
                        <a:cubicBezTo>
                          <a:pt x="10703893" y="-8815"/>
                          <a:pt x="11035418" y="48204"/>
                          <a:pt x="11393424" y="0"/>
                        </a:cubicBezTo>
                        <a:cubicBezTo>
                          <a:pt x="11720634" y="-28037"/>
                          <a:pt x="11739920" y="47502"/>
                          <a:pt x="11905488" y="0"/>
                        </a:cubicBezTo>
                        <a:cubicBezTo>
                          <a:pt x="12111896" y="-49015"/>
                          <a:pt x="12648884" y="61187"/>
                          <a:pt x="12801600" y="0"/>
                        </a:cubicBezTo>
                        <a:cubicBezTo>
                          <a:pt x="12836643" y="191602"/>
                          <a:pt x="12730093" y="446335"/>
                          <a:pt x="12801600" y="711224"/>
                        </a:cubicBezTo>
                        <a:cubicBezTo>
                          <a:pt x="12859305" y="955767"/>
                          <a:pt x="12781340" y="1112704"/>
                          <a:pt x="12801600" y="1294195"/>
                        </a:cubicBezTo>
                        <a:cubicBezTo>
                          <a:pt x="12829469" y="1472172"/>
                          <a:pt x="12743687" y="1550216"/>
                          <a:pt x="12801600" y="1748912"/>
                        </a:cubicBezTo>
                        <a:cubicBezTo>
                          <a:pt x="12875487" y="1917135"/>
                          <a:pt x="12759339" y="2039190"/>
                          <a:pt x="12801600" y="2203629"/>
                        </a:cubicBezTo>
                        <a:cubicBezTo>
                          <a:pt x="12848714" y="2391393"/>
                          <a:pt x="12725624" y="2556499"/>
                          <a:pt x="12801600" y="2850726"/>
                        </a:cubicBezTo>
                        <a:cubicBezTo>
                          <a:pt x="12871710" y="3170046"/>
                          <a:pt x="12812070" y="3121642"/>
                          <a:pt x="12801600" y="3241316"/>
                        </a:cubicBezTo>
                        <a:cubicBezTo>
                          <a:pt x="12798468" y="3326468"/>
                          <a:pt x="12740246" y="3678675"/>
                          <a:pt x="12801600" y="3952540"/>
                        </a:cubicBezTo>
                        <a:cubicBezTo>
                          <a:pt x="12824123" y="4299482"/>
                          <a:pt x="12773364" y="4311009"/>
                          <a:pt x="12801600" y="4535511"/>
                        </a:cubicBezTo>
                        <a:cubicBezTo>
                          <a:pt x="12819073" y="4764781"/>
                          <a:pt x="12760326" y="4833658"/>
                          <a:pt x="12801600" y="4990228"/>
                        </a:cubicBezTo>
                        <a:cubicBezTo>
                          <a:pt x="12844797" y="5141823"/>
                          <a:pt x="12788075" y="5277639"/>
                          <a:pt x="12801600" y="5380818"/>
                        </a:cubicBezTo>
                        <a:cubicBezTo>
                          <a:pt x="12904875" y="5514172"/>
                          <a:pt x="12708290" y="6112421"/>
                          <a:pt x="12801600" y="6412676"/>
                        </a:cubicBezTo>
                        <a:cubicBezTo>
                          <a:pt x="12751564" y="6425503"/>
                          <a:pt x="12630474" y="6399059"/>
                          <a:pt x="12545568" y="6412676"/>
                        </a:cubicBezTo>
                        <a:cubicBezTo>
                          <a:pt x="12430269" y="6398022"/>
                          <a:pt x="12348166" y="6407218"/>
                          <a:pt x="12161520" y="6412676"/>
                        </a:cubicBezTo>
                        <a:cubicBezTo>
                          <a:pt x="11958745" y="6426423"/>
                          <a:pt x="11779133" y="6415391"/>
                          <a:pt x="11649456" y="6412676"/>
                        </a:cubicBezTo>
                        <a:cubicBezTo>
                          <a:pt x="11553456" y="6471568"/>
                          <a:pt x="11042464" y="6361607"/>
                          <a:pt x="10753344" y="6412676"/>
                        </a:cubicBezTo>
                        <a:cubicBezTo>
                          <a:pt x="10481354" y="6486739"/>
                          <a:pt x="10306220" y="6350345"/>
                          <a:pt x="10113264" y="6412676"/>
                        </a:cubicBezTo>
                        <a:cubicBezTo>
                          <a:pt x="9893203" y="6434254"/>
                          <a:pt x="9851731" y="6396995"/>
                          <a:pt x="9601200" y="6412676"/>
                        </a:cubicBezTo>
                        <a:cubicBezTo>
                          <a:pt x="9357799" y="6432602"/>
                          <a:pt x="9367494" y="6391210"/>
                          <a:pt x="9217152" y="6412676"/>
                        </a:cubicBezTo>
                        <a:cubicBezTo>
                          <a:pt x="9076646" y="6459086"/>
                          <a:pt x="8929161" y="6397430"/>
                          <a:pt x="8705088" y="6412676"/>
                        </a:cubicBezTo>
                        <a:cubicBezTo>
                          <a:pt x="8496587" y="6403899"/>
                          <a:pt x="8381798" y="6356414"/>
                          <a:pt x="8193024" y="6412676"/>
                        </a:cubicBezTo>
                        <a:cubicBezTo>
                          <a:pt x="7946580" y="6406464"/>
                          <a:pt x="7745708" y="6365933"/>
                          <a:pt x="7424928" y="6412676"/>
                        </a:cubicBezTo>
                        <a:cubicBezTo>
                          <a:pt x="7123015" y="6429255"/>
                          <a:pt x="7067707" y="6387643"/>
                          <a:pt x="6912864" y="6412676"/>
                        </a:cubicBezTo>
                        <a:cubicBezTo>
                          <a:pt x="6730930" y="6451679"/>
                          <a:pt x="6298100" y="6343640"/>
                          <a:pt x="6144768" y="6412676"/>
                        </a:cubicBezTo>
                        <a:cubicBezTo>
                          <a:pt x="5973444" y="6474483"/>
                          <a:pt x="5956640" y="6408497"/>
                          <a:pt x="5888736" y="6412676"/>
                        </a:cubicBezTo>
                        <a:cubicBezTo>
                          <a:pt x="5881272" y="6440843"/>
                          <a:pt x="5302114" y="6398142"/>
                          <a:pt x="4992624" y="6412676"/>
                        </a:cubicBezTo>
                        <a:cubicBezTo>
                          <a:pt x="4669296" y="6431524"/>
                          <a:pt x="4791651" y="6426563"/>
                          <a:pt x="4608576" y="6412676"/>
                        </a:cubicBezTo>
                        <a:cubicBezTo>
                          <a:pt x="4430773" y="6415279"/>
                          <a:pt x="4205586" y="6369181"/>
                          <a:pt x="3968496" y="6412676"/>
                        </a:cubicBezTo>
                        <a:cubicBezTo>
                          <a:pt x="3741956" y="6456154"/>
                          <a:pt x="3690272" y="6385189"/>
                          <a:pt x="3456432" y="6412676"/>
                        </a:cubicBezTo>
                        <a:cubicBezTo>
                          <a:pt x="3227306" y="6492661"/>
                          <a:pt x="3000284" y="6334632"/>
                          <a:pt x="2816352" y="6412676"/>
                        </a:cubicBezTo>
                        <a:cubicBezTo>
                          <a:pt x="2653163" y="6485460"/>
                          <a:pt x="2097220" y="6318680"/>
                          <a:pt x="1920240" y="6412676"/>
                        </a:cubicBezTo>
                        <a:cubicBezTo>
                          <a:pt x="1725400" y="6463334"/>
                          <a:pt x="1649377" y="6394808"/>
                          <a:pt x="1536192" y="6412676"/>
                        </a:cubicBezTo>
                        <a:cubicBezTo>
                          <a:pt x="1397014" y="6484837"/>
                          <a:pt x="1182067" y="6369632"/>
                          <a:pt x="1024128" y="6412676"/>
                        </a:cubicBezTo>
                        <a:cubicBezTo>
                          <a:pt x="833471" y="6417703"/>
                          <a:pt x="822751" y="6397750"/>
                          <a:pt x="768096" y="6412676"/>
                        </a:cubicBezTo>
                        <a:cubicBezTo>
                          <a:pt x="722596" y="6372278"/>
                          <a:pt x="330035" y="6293942"/>
                          <a:pt x="0" y="6412676"/>
                        </a:cubicBezTo>
                        <a:cubicBezTo>
                          <a:pt x="-2936" y="6198413"/>
                          <a:pt x="27832" y="6078430"/>
                          <a:pt x="0" y="5765579"/>
                        </a:cubicBezTo>
                        <a:cubicBezTo>
                          <a:pt x="-29343" y="5492321"/>
                          <a:pt x="43707" y="5443279"/>
                          <a:pt x="0" y="5310862"/>
                        </a:cubicBezTo>
                        <a:cubicBezTo>
                          <a:pt x="-47001" y="5180685"/>
                          <a:pt x="62406" y="5030917"/>
                          <a:pt x="0" y="4920271"/>
                        </a:cubicBezTo>
                        <a:cubicBezTo>
                          <a:pt x="-84865" y="4816384"/>
                          <a:pt x="31771" y="4592396"/>
                          <a:pt x="0" y="4465554"/>
                        </a:cubicBezTo>
                        <a:cubicBezTo>
                          <a:pt x="-46611" y="4348825"/>
                          <a:pt x="20145" y="3980176"/>
                          <a:pt x="0" y="3818457"/>
                        </a:cubicBezTo>
                        <a:cubicBezTo>
                          <a:pt x="-5790" y="3663560"/>
                          <a:pt x="11186" y="3526430"/>
                          <a:pt x="0" y="3427867"/>
                        </a:cubicBezTo>
                        <a:cubicBezTo>
                          <a:pt x="-416" y="3324777"/>
                          <a:pt x="92189" y="3012228"/>
                          <a:pt x="0" y="2780770"/>
                        </a:cubicBezTo>
                        <a:cubicBezTo>
                          <a:pt x="-31372" y="2520981"/>
                          <a:pt x="4854" y="2567143"/>
                          <a:pt x="0" y="2390179"/>
                        </a:cubicBezTo>
                        <a:cubicBezTo>
                          <a:pt x="34978" y="2232925"/>
                          <a:pt x="18927" y="2021469"/>
                          <a:pt x="0" y="1743082"/>
                        </a:cubicBezTo>
                        <a:cubicBezTo>
                          <a:pt x="-28854" y="1486624"/>
                          <a:pt x="28574" y="1394566"/>
                          <a:pt x="0" y="1224238"/>
                        </a:cubicBezTo>
                        <a:cubicBezTo>
                          <a:pt x="-22081" y="1047853"/>
                          <a:pt x="46978" y="834621"/>
                          <a:pt x="0" y="641268"/>
                        </a:cubicBezTo>
                        <a:cubicBezTo>
                          <a:pt x="-56238" y="464389"/>
                          <a:pt x="42699" y="228075"/>
                          <a:pt x="0" y="0"/>
                        </a:cubicBezTo>
                        <a:close/>
                      </a:path>
                      <a:path w="12801600" h="6412676" stroke="0" extrusionOk="0">
                        <a:moveTo>
                          <a:pt x="0" y="0"/>
                        </a:moveTo>
                        <a:cubicBezTo>
                          <a:pt x="273086" y="-73307"/>
                          <a:pt x="583753" y="110429"/>
                          <a:pt x="896112" y="0"/>
                        </a:cubicBezTo>
                        <a:cubicBezTo>
                          <a:pt x="1255004" y="-56640"/>
                          <a:pt x="1023917" y="12863"/>
                          <a:pt x="1152144" y="0"/>
                        </a:cubicBezTo>
                        <a:cubicBezTo>
                          <a:pt x="1292840" y="19683"/>
                          <a:pt x="1753598" y="3827"/>
                          <a:pt x="1920240" y="0"/>
                        </a:cubicBezTo>
                        <a:cubicBezTo>
                          <a:pt x="2068119" y="-40019"/>
                          <a:pt x="2335303" y="46781"/>
                          <a:pt x="2432304" y="0"/>
                        </a:cubicBezTo>
                        <a:cubicBezTo>
                          <a:pt x="2511486" y="-32940"/>
                          <a:pt x="2804968" y="17571"/>
                          <a:pt x="2944368" y="0"/>
                        </a:cubicBezTo>
                        <a:cubicBezTo>
                          <a:pt x="3081491" y="-78526"/>
                          <a:pt x="3276464" y="65933"/>
                          <a:pt x="3584448" y="0"/>
                        </a:cubicBezTo>
                        <a:cubicBezTo>
                          <a:pt x="3824229" y="-56788"/>
                          <a:pt x="3745620" y="17796"/>
                          <a:pt x="3840480" y="0"/>
                        </a:cubicBezTo>
                        <a:cubicBezTo>
                          <a:pt x="3947833" y="6846"/>
                          <a:pt x="4236754" y="76651"/>
                          <a:pt x="4480560" y="0"/>
                        </a:cubicBezTo>
                        <a:cubicBezTo>
                          <a:pt x="4679812" y="-81982"/>
                          <a:pt x="4857228" y="5468"/>
                          <a:pt x="4992624" y="0"/>
                        </a:cubicBezTo>
                        <a:cubicBezTo>
                          <a:pt x="5089007" y="11878"/>
                          <a:pt x="5199754" y="12639"/>
                          <a:pt x="5376672" y="0"/>
                        </a:cubicBezTo>
                        <a:cubicBezTo>
                          <a:pt x="5478597" y="7548"/>
                          <a:pt x="5896970" y="73424"/>
                          <a:pt x="6144768" y="0"/>
                        </a:cubicBezTo>
                        <a:cubicBezTo>
                          <a:pt x="6410546" y="-50616"/>
                          <a:pt x="6277939" y="4705"/>
                          <a:pt x="6400800" y="0"/>
                        </a:cubicBezTo>
                        <a:cubicBezTo>
                          <a:pt x="6512110" y="-18292"/>
                          <a:pt x="6939482" y="57988"/>
                          <a:pt x="7040880" y="0"/>
                        </a:cubicBezTo>
                        <a:cubicBezTo>
                          <a:pt x="7167723" y="-58278"/>
                          <a:pt x="7256007" y="13821"/>
                          <a:pt x="7296912" y="0"/>
                        </a:cubicBezTo>
                        <a:cubicBezTo>
                          <a:pt x="7334517" y="20270"/>
                          <a:pt x="7875087" y="108680"/>
                          <a:pt x="8065008" y="0"/>
                        </a:cubicBezTo>
                        <a:cubicBezTo>
                          <a:pt x="8213136" y="-67638"/>
                          <a:pt x="8489390" y="82585"/>
                          <a:pt x="8961120" y="0"/>
                        </a:cubicBezTo>
                        <a:cubicBezTo>
                          <a:pt x="9400296" y="-4367"/>
                          <a:pt x="9239409" y="49515"/>
                          <a:pt x="9345168" y="0"/>
                        </a:cubicBezTo>
                        <a:cubicBezTo>
                          <a:pt x="9427643" y="-73975"/>
                          <a:pt x="9738459" y="27502"/>
                          <a:pt x="9985248" y="0"/>
                        </a:cubicBezTo>
                        <a:cubicBezTo>
                          <a:pt x="10300986" y="6485"/>
                          <a:pt x="10510114" y="89989"/>
                          <a:pt x="10753344" y="0"/>
                        </a:cubicBezTo>
                        <a:cubicBezTo>
                          <a:pt x="11031225" y="-59659"/>
                          <a:pt x="11216372" y="8986"/>
                          <a:pt x="11521440" y="0"/>
                        </a:cubicBezTo>
                        <a:cubicBezTo>
                          <a:pt x="11867107" y="37956"/>
                          <a:pt x="12512058" y="34262"/>
                          <a:pt x="12801600" y="0"/>
                        </a:cubicBezTo>
                        <a:cubicBezTo>
                          <a:pt x="12919667" y="220972"/>
                          <a:pt x="12740867" y="408280"/>
                          <a:pt x="12801600" y="711224"/>
                        </a:cubicBezTo>
                        <a:cubicBezTo>
                          <a:pt x="12861111" y="1068707"/>
                          <a:pt x="12756205" y="1186229"/>
                          <a:pt x="12801600" y="1358321"/>
                        </a:cubicBezTo>
                        <a:cubicBezTo>
                          <a:pt x="12799177" y="1475793"/>
                          <a:pt x="12709617" y="1819769"/>
                          <a:pt x="12801600" y="2005419"/>
                        </a:cubicBezTo>
                        <a:cubicBezTo>
                          <a:pt x="12914412" y="2138240"/>
                          <a:pt x="12779779" y="2502954"/>
                          <a:pt x="12801600" y="2716643"/>
                        </a:cubicBezTo>
                        <a:cubicBezTo>
                          <a:pt x="12890625" y="3001253"/>
                          <a:pt x="12749858" y="3030678"/>
                          <a:pt x="12801600" y="3235487"/>
                        </a:cubicBezTo>
                        <a:cubicBezTo>
                          <a:pt x="12811656" y="3452345"/>
                          <a:pt x="12769002" y="3794173"/>
                          <a:pt x="12801600" y="3946711"/>
                        </a:cubicBezTo>
                        <a:cubicBezTo>
                          <a:pt x="12867892" y="4119271"/>
                          <a:pt x="12779478" y="4243066"/>
                          <a:pt x="12801600" y="4465554"/>
                        </a:cubicBezTo>
                        <a:cubicBezTo>
                          <a:pt x="12860312" y="4691440"/>
                          <a:pt x="12776991" y="4893369"/>
                          <a:pt x="12801600" y="5112652"/>
                        </a:cubicBezTo>
                        <a:cubicBezTo>
                          <a:pt x="12838214" y="5318344"/>
                          <a:pt x="12779886" y="5480338"/>
                          <a:pt x="12801600" y="5695622"/>
                        </a:cubicBezTo>
                        <a:cubicBezTo>
                          <a:pt x="12860943" y="5895840"/>
                          <a:pt x="12712296" y="6114152"/>
                          <a:pt x="12801600" y="6412676"/>
                        </a:cubicBezTo>
                        <a:cubicBezTo>
                          <a:pt x="12750914" y="6418534"/>
                          <a:pt x="12618919" y="6386753"/>
                          <a:pt x="12545568" y="6412676"/>
                        </a:cubicBezTo>
                        <a:cubicBezTo>
                          <a:pt x="12473823" y="6436370"/>
                          <a:pt x="12233572" y="6392740"/>
                          <a:pt x="12033504" y="6412676"/>
                        </a:cubicBezTo>
                        <a:cubicBezTo>
                          <a:pt x="11781864" y="6442370"/>
                          <a:pt x="11753264" y="6388362"/>
                          <a:pt x="11521440" y="6412676"/>
                        </a:cubicBezTo>
                        <a:cubicBezTo>
                          <a:pt x="11309852" y="6430535"/>
                          <a:pt x="11191772" y="6386841"/>
                          <a:pt x="10881360" y="6412676"/>
                        </a:cubicBezTo>
                        <a:cubicBezTo>
                          <a:pt x="10614909" y="6450813"/>
                          <a:pt x="10647378" y="6396785"/>
                          <a:pt x="10497312" y="6412676"/>
                        </a:cubicBezTo>
                        <a:cubicBezTo>
                          <a:pt x="10351520" y="6433079"/>
                          <a:pt x="9907280" y="6342809"/>
                          <a:pt x="9601200" y="6412676"/>
                        </a:cubicBezTo>
                        <a:cubicBezTo>
                          <a:pt x="9243956" y="6473850"/>
                          <a:pt x="9228111" y="6339017"/>
                          <a:pt x="8961120" y="6412676"/>
                        </a:cubicBezTo>
                        <a:cubicBezTo>
                          <a:pt x="8721186" y="6499776"/>
                          <a:pt x="8703813" y="6395806"/>
                          <a:pt x="8449056" y="6412676"/>
                        </a:cubicBezTo>
                        <a:cubicBezTo>
                          <a:pt x="8224470" y="6426065"/>
                          <a:pt x="8320067" y="6404517"/>
                          <a:pt x="8193024" y="6412676"/>
                        </a:cubicBezTo>
                        <a:cubicBezTo>
                          <a:pt x="8147106" y="6384988"/>
                          <a:pt x="7742371" y="6374338"/>
                          <a:pt x="7424928" y="6412676"/>
                        </a:cubicBezTo>
                        <a:cubicBezTo>
                          <a:pt x="7116030" y="6448382"/>
                          <a:pt x="7027131" y="6389995"/>
                          <a:pt x="6656832" y="6412676"/>
                        </a:cubicBezTo>
                        <a:cubicBezTo>
                          <a:pt x="6322231" y="6431883"/>
                          <a:pt x="5968677" y="6357894"/>
                          <a:pt x="5760720" y="6412676"/>
                        </a:cubicBezTo>
                        <a:cubicBezTo>
                          <a:pt x="5564871" y="6419094"/>
                          <a:pt x="5036477" y="6370055"/>
                          <a:pt x="4864608" y="6412676"/>
                        </a:cubicBezTo>
                        <a:cubicBezTo>
                          <a:pt x="4694090" y="6490847"/>
                          <a:pt x="4435289" y="6359168"/>
                          <a:pt x="4224528" y="6412676"/>
                        </a:cubicBezTo>
                        <a:cubicBezTo>
                          <a:pt x="4114087" y="6459951"/>
                          <a:pt x="3726680" y="6350326"/>
                          <a:pt x="3456432" y="6412676"/>
                        </a:cubicBezTo>
                        <a:cubicBezTo>
                          <a:pt x="3166546" y="6502117"/>
                          <a:pt x="3134978" y="6396315"/>
                          <a:pt x="2944368" y="6412676"/>
                        </a:cubicBezTo>
                        <a:cubicBezTo>
                          <a:pt x="2716971" y="6463821"/>
                          <a:pt x="2480537" y="6332647"/>
                          <a:pt x="2176272" y="6412676"/>
                        </a:cubicBezTo>
                        <a:cubicBezTo>
                          <a:pt x="1800553" y="6513220"/>
                          <a:pt x="1941467" y="6401504"/>
                          <a:pt x="1792224" y="6412676"/>
                        </a:cubicBezTo>
                        <a:cubicBezTo>
                          <a:pt x="1646965" y="6439436"/>
                          <a:pt x="1563283" y="6389751"/>
                          <a:pt x="1408176" y="6412676"/>
                        </a:cubicBezTo>
                        <a:cubicBezTo>
                          <a:pt x="1253288" y="6470195"/>
                          <a:pt x="1077880" y="6388814"/>
                          <a:pt x="896112" y="6412676"/>
                        </a:cubicBezTo>
                        <a:cubicBezTo>
                          <a:pt x="812272" y="6436348"/>
                          <a:pt x="286236" y="6279109"/>
                          <a:pt x="0" y="6412676"/>
                        </a:cubicBezTo>
                        <a:cubicBezTo>
                          <a:pt x="-61914" y="6224763"/>
                          <a:pt x="50003" y="6050608"/>
                          <a:pt x="0" y="5829705"/>
                        </a:cubicBezTo>
                        <a:cubicBezTo>
                          <a:pt x="-27915" y="5594280"/>
                          <a:pt x="27486" y="5523616"/>
                          <a:pt x="0" y="5246735"/>
                        </a:cubicBezTo>
                        <a:cubicBezTo>
                          <a:pt x="-14505" y="4995738"/>
                          <a:pt x="31947" y="4991658"/>
                          <a:pt x="0" y="4856145"/>
                        </a:cubicBezTo>
                        <a:cubicBezTo>
                          <a:pt x="24413" y="4723278"/>
                          <a:pt x="57578" y="4369194"/>
                          <a:pt x="0" y="4209047"/>
                        </a:cubicBezTo>
                        <a:cubicBezTo>
                          <a:pt x="-68461" y="3978181"/>
                          <a:pt x="98524" y="3900312"/>
                          <a:pt x="0" y="3626077"/>
                        </a:cubicBezTo>
                        <a:cubicBezTo>
                          <a:pt x="-58404" y="3358848"/>
                          <a:pt x="59064" y="3329888"/>
                          <a:pt x="0" y="3043106"/>
                        </a:cubicBezTo>
                        <a:cubicBezTo>
                          <a:pt x="-60457" y="2748730"/>
                          <a:pt x="52144" y="2781062"/>
                          <a:pt x="0" y="2588389"/>
                        </a:cubicBezTo>
                        <a:cubicBezTo>
                          <a:pt x="-31362" y="2395830"/>
                          <a:pt x="42088" y="2256433"/>
                          <a:pt x="0" y="2133672"/>
                        </a:cubicBezTo>
                        <a:cubicBezTo>
                          <a:pt x="-37334" y="2016994"/>
                          <a:pt x="1589" y="1776762"/>
                          <a:pt x="0" y="1614828"/>
                        </a:cubicBezTo>
                        <a:cubicBezTo>
                          <a:pt x="-38675" y="1492332"/>
                          <a:pt x="56654" y="1241739"/>
                          <a:pt x="0" y="1095985"/>
                        </a:cubicBezTo>
                        <a:cubicBezTo>
                          <a:pt x="-2948" y="939682"/>
                          <a:pt x="11315" y="709011"/>
                          <a:pt x="0" y="577141"/>
                        </a:cubicBezTo>
                        <a:cubicBezTo>
                          <a:pt x="18903" y="479633"/>
                          <a:pt x="52860" y="208766"/>
                          <a:pt x="0" y="0"/>
                        </a:cubicBezTo>
                        <a:close/>
                      </a:path>
                      <a:path w="12801600" h="6412676" fill="none" stroke="0" extrusionOk="0">
                        <a:moveTo>
                          <a:pt x="0" y="0"/>
                        </a:moveTo>
                        <a:cubicBezTo>
                          <a:pt x="86988" y="-9515"/>
                          <a:pt x="194723" y="24886"/>
                          <a:pt x="256032" y="0"/>
                        </a:cubicBezTo>
                        <a:cubicBezTo>
                          <a:pt x="312595" y="-4799"/>
                          <a:pt x="446823" y="27578"/>
                          <a:pt x="512064" y="0"/>
                        </a:cubicBezTo>
                        <a:cubicBezTo>
                          <a:pt x="598141" y="14709"/>
                          <a:pt x="1001988" y="26583"/>
                          <a:pt x="1280160" y="0"/>
                        </a:cubicBezTo>
                        <a:cubicBezTo>
                          <a:pt x="1555171" y="29154"/>
                          <a:pt x="1893420" y="16411"/>
                          <a:pt x="2176272" y="0"/>
                        </a:cubicBezTo>
                        <a:cubicBezTo>
                          <a:pt x="2468701" y="-58411"/>
                          <a:pt x="2549274" y="78918"/>
                          <a:pt x="2816352" y="0"/>
                        </a:cubicBezTo>
                        <a:cubicBezTo>
                          <a:pt x="3018161" y="-81295"/>
                          <a:pt x="3464240" y="50625"/>
                          <a:pt x="3712464" y="0"/>
                        </a:cubicBezTo>
                        <a:cubicBezTo>
                          <a:pt x="3980300" y="-44664"/>
                          <a:pt x="4342325" y="32281"/>
                          <a:pt x="4608576" y="0"/>
                        </a:cubicBezTo>
                        <a:cubicBezTo>
                          <a:pt x="4927114" y="-45366"/>
                          <a:pt x="4879033" y="36789"/>
                          <a:pt x="4992624" y="0"/>
                        </a:cubicBezTo>
                        <a:cubicBezTo>
                          <a:pt x="5033656" y="-64156"/>
                          <a:pt x="5680742" y="69234"/>
                          <a:pt x="5888736" y="0"/>
                        </a:cubicBezTo>
                        <a:cubicBezTo>
                          <a:pt x="6080143" y="-54228"/>
                          <a:pt x="6477681" y="119469"/>
                          <a:pt x="6656832" y="0"/>
                        </a:cubicBezTo>
                        <a:cubicBezTo>
                          <a:pt x="6863219" y="-113817"/>
                          <a:pt x="7138912" y="32871"/>
                          <a:pt x="7424928" y="0"/>
                        </a:cubicBezTo>
                        <a:cubicBezTo>
                          <a:pt x="7749240" y="-4870"/>
                          <a:pt x="7958747" y="-3635"/>
                          <a:pt x="8321040" y="0"/>
                        </a:cubicBezTo>
                        <a:cubicBezTo>
                          <a:pt x="8712169" y="-44379"/>
                          <a:pt x="8688019" y="65552"/>
                          <a:pt x="8833104" y="0"/>
                        </a:cubicBezTo>
                        <a:cubicBezTo>
                          <a:pt x="8986277" y="-46407"/>
                          <a:pt x="9234187" y="25880"/>
                          <a:pt x="9473184" y="0"/>
                        </a:cubicBezTo>
                        <a:cubicBezTo>
                          <a:pt x="9710965" y="-25750"/>
                          <a:pt x="9841000" y="54656"/>
                          <a:pt x="10113264" y="0"/>
                        </a:cubicBezTo>
                        <a:cubicBezTo>
                          <a:pt x="10380107" y="-40575"/>
                          <a:pt x="10328731" y="43849"/>
                          <a:pt x="10497312" y="0"/>
                        </a:cubicBezTo>
                        <a:cubicBezTo>
                          <a:pt x="10602720" y="-56451"/>
                          <a:pt x="11135044" y="28306"/>
                          <a:pt x="11393424" y="0"/>
                        </a:cubicBezTo>
                        <a:cubicBezTo>
                          <a:pt x="11714152" y="-28788"/>
                          <a:pt x="11748865" y="48418"/>
                          <a:pt x="11905488" y="0"/>
                        </a:cubicBezTo>
                        <a:cubicBezTo>
                          <a:pt x="12050089" y="-48915"/>
                          <a:pt x="12647012" y="91637"/>
                          <a:pt x="12801600" y="0"/>
                        </a:cubicBezTo>
                        <a:cubicBezTo>
                          <a:pt x="12749070" y="155513"/>
                          <a:pt x="12734047" y="453350"/>
                          <a:pt x="12801600" y="711224"/>
                        </a:cubicBezTo>
                        <a:cubicBezTo>
                          <a:pt x="12849035" y="1009867"/>
                          <a:pt x="12779607" y="1103505"/>
                          <a:pt x="12801600" y="1294195"/>
                        </a:cubicBezTo>
                        <a:cubicBezTo>
                          <a:pt x="12798338" y="1465088"/>
                          <a:pt x="12759227" y="1596457"/>
                          <a:pt x="12801600" y="1748912"/>
                        </a:cubicBezTo>
                        <a:cubicBezTo>
                          <a:pt x="12835597" y="1957864"/>
                          <a:pt x="12762176" y="2047728"/>
                          <a:pt x="12801600" y="2203629"/>
                        </a:cubicBezTo>
                        <a:cubicBezTo>
                          <a:pt x="12834795" y="2334669"/>
                          <a:pt x="12754340" y="2566725"/>
                          <a:pt x="12801600" y="2850726"/>
                        </a:cubicBezTo>
                        <a:cubicBezTo>
                          <a:pt x="12860798" y="3176762"/>
                          <a:pt x="12794697" y="3115445"/>
                          <a:pt x="12801600" y="3241316"/>
                        </a:cubicBezTo>
                        <a:cubicBezTo>
                          <a:pt x="12816764" y="3306722"/>
                          <a:pt x="12693738" y="3630767"/>
                          <a:pt x="12801600" y="3952540"/>
                        </a:cubicBezTo>
                        <a:cubicBezTo>
                          <a:pt x="12839738" y="4294010"/>
                          <a:pt x="12776412" y="4301997"/>
                          <a:pt x="12801600" y="4535511"/>
                        </a:cubicBezTo>
                        <a:cubicBezTo>
                          <a:pt x="12827151" y="4763348"/>
                          <a:pt x="12763482" y="4839011"/>
                          <a:pt x="12801600" y="4990228"/>
                        </a:cubicBezTo>
                        <a:cubicBezTo>
                          <a:pt x="12814170" y="5162240"/>
                          <a:pt x="12748471" y="5293643"/>
                          <a:pt x="12801600" y="5380818"/>
                        </a:cubicBezTo>
                        <a:cubicBezTo>
                          <a:pt x="12841189" y="5573809"/>
                          <a:pt x="12648623" y="6080150"/>
                          <a:pt x="12801600" y="6412676"/>
                        </a:cubicBezTo>
                        <a:cubicBezTo>
                          <a:pt x="12747479" y="6438365"/>
                          <a:pt x="12643995" y="6386885"/>
                          <a:pt x="12545568" y="6412676"/>
                        </a:cubicBezTo>
                        <a:cubicBezTo>
                          <a:pt x="12439884" y="6429215"/>
                          <a:pt x="12330499" y="6373193"/>
                          <a:pt x="12161520" y="6412676"/>
                        </a:cubicBezTo>
                        <a:cubicBezTo>
                          <a:pt x="11999116" y="6437790"/>
                          <a:pt x="11743284" y="6392132"/>
                          <a:pt x="11649456" y="6412676"/>
                        </a:cubicBezTo>
                        <a:cubicBezTo>
                          <a:pt x="11556438" y="6419634"/>
                          <a:pt x="11083413" y="6386336"/>
                          <a:pt x="10753344" y="6412676"/>
                        </a:cubicBezTo>
                        <a:cubicBezTo>
                          <a:pt x="10461269" y="6503578"/>
                          <a:pt x="10347185" y="6397001"/>
                          <a:pt x="10113264" y="6412676"/>
                        </a:cubicBezTo>
                        <a:cubicBezTo>
                          <a:pt x="9894804" y="6448161"/>
                          <a:pt x="9851021" y="6403586"/>
                          <a:pt x="9601200" y="6412676"/>
                        </a:cubicBezTo>
                        <a:cubicBezTo>
                          <a:pt x="9352280" y="6416321"/>
                          <a:pt x="9377331" y="6396689"/>
                          <a:pt x="9217152" y="6412676"/>
                        </a:cubicBezTo>
                        <a:cubicBezTo>
                          <a:pt x="9028330" y="6410025"/>
                          <a:pt x="8932477" y="6386416"/>
                          <a:pt x="8705088" y="6412676"/>
                        </a:cubicBezTo>
                        <a:cubicBezTo>
                          <a:pt x="8478251" y="6424314"/>
                          <a:pt x="8378763" y="6361258"/>
                          <a:pt x="8193024" y="6412676"/>
                        </a:cubicBezTo>
                        <a:cubicBezTo>
                          <a:pt x="8016885" y="6518703"/>
                          <a:pt x="7727901" y="6380716"/>
                          <a:pt x="7424928" y="6412676"/>
                        </a:cubicBezTo>
                        <a:cubicBezTo>
                          <a:pt x="7138419" y="6438172"/>
                          <a:pt x="7081908" y="6377991"/>
                          <a:pt x="6912864" y="6412676"/>
                        </a:cubicBezTo>
                        <a:cubicBezTo>
                          <a:pt x="6720124" y="6384509"/>
                          <a:pt x="6294257" y="6322619"/>
                          <a:pt x="6144768" y="6412676"/>
                        </a:cubicBezTo>
                        <a:cubicBezTo>
                          <a:pt x="5968009" y="6483086"/>
                          <a:pt x="5936402" y="6402677"/>
                          <a:pt x="5888736" y="6412676"/>
                        </a:cubicBezTo>
                        <a:cubicBezTo>
                          <a:pt x="5889111" y="6490084"/>
                          <a:pt x="5358937" y="6324072"/>
                          <a:pt x="4992624" y="6412676"/>
                        </a:cubicBezTo>
                        <a:cubicBezTo>
                          <a:pt x="4692496" y="6442196"/>
                          <a:pt x="4814031" y="6415198"/>
                          <a:pt x="4608576" y="6412676"/>
                        </a:cubicBezTo>
                        <a:cubicBezTo>
                          <a:pt x="4407598" y="6370423"/>
                          <a:pt x="4248917" y="6397891"/>
                          <a:pt x="3968496" y="6412676"/>
                        </a:cubicBezTo>
                        <a:cubicBezTo>
                          <a:pt x="3738777" y="6462456"/>
                          <a:pt x="3703843" y="6368682"/>
                          <a:pt x="3456432" y="6412676"/>
                        </a:cubicBezTo>
                        <a:cubicBezTo>
                          <a:pt x="3263252" y="6460924"/>
                          <a:pt x="2981239" y="6308225"/>
                          <a:pt x="2816352" y="6412676"/>
                        </a:cubicBezTo>
                        <a:cubicBezTo>
                          <a:pt x="2644047" y="6504887"/>
                          <a:pt x="2065940" y="6308589"/>
                          <a:pt x="1920240" y="6412676"/>
                        </a:cubicBezTo>
                        <a:cubicBezTo>
                          <a:pt x="1764558" y="6485301"/>
                          <a:pt x="1681760" y="6389724"/>
                          <a:pt x="1536192" y="6412676"/>
                        </a:cubicBezTo>
                        <a:cubicBezTo>
                          <a:pt x="1421677" y="6450148"/>
                          <a:pt x="1172755" y="6400633"/>
                          <a:pt x="1024128" y="6412676"/>
                        </a:cubicBezTo>
                        <a:cubicBezTo>
                          <a:pt x="831230" y="6420390"/>
                          <a:pt x="823671" y="6400082"/>
                          <a:pt x="768096" y="6412676"/>
                        </a:cubicBezTo>
                        <a:cubicBezTo>
                          <a:pt x="755711" y="6504409"/>
                          <a:pt x="306241" y="6403253"/>
                          <a:pt x="0" y="6412676"/>
                        </a:cubicBezTo>
                        <a:cubicBezTo>
                          <a:pt x="5025" y="6247994"/>
                          <a:pt x="43011" y="6047046"/>
                          <a:pt x="0" y="5765579"/>
                        </a:cubicBezTo>
                        <a:cubicBezTo>
                          <a:pt x="-16190" y="5473358"/>
                          <a:pt x="71349" y="5436894"/>
                          <a:pt x="0" y="5310862"/>
                        </a:cubicBezTo>
                        <a:cubicBezTo>
                          <a:pt x="-52426" y="5196216"/>
                          <a:pt x="61320" y="5015750"/>
                          <a:pt x="0" y="4920271"/>
                        </a:cubicBezTo>
                        <a:cubicBezTo>
                          <a:pt x="-57843" y="4795369"/>
                          <a:pt x="63266" y="4574353"/>
                          <a:pt x="0" y="4465554"/>
                        </a:cubicBezTo>
                        <a:cubicBezTo>
                          <a:pt x="-49097" y="4362306"/>
                          <a:pt x="41820" y="4003662"/>
                          <a:pt x="0" y="3818457"/>
                        </a:cubicBezTo>
                        <a:cubicBezTo>
                          <a:pt x="-36056" y="3659201"/>
                          <a:pt x="29121" y="3528392"/>
                          <a:pt x="0" y="3427867"/>
                        </a:cubicBezTo>
                        <a:cubicBezTo>
                          <a:pt x="-2831" y="3291988"/>
                          <a:pt x="76436" y="3039302"/>
                          <a:pt x="0" y="2780770"/>
                        </a:cubicBezTo>
                        <a:cubicBezTo>
                          <a:pt x="-32632" y="2514155"/>
                          <a:pt x="-3970" y="2560689"/>
                          <a:pt x="0" y="2390179"/>
                        </a:cubicBezTo>
                        <a:cubicBezTo>
                          <a:pt x="-32937" y="2200537"/>
                          <a:pt x="10730" y="2070544"/>
                          <a:pt x="0" y="1743082"/>
                        </a:cubicBezTo>
                        <a:cubicBezTo>
                          <a:pt x="10126" y="1460904"/>
                          <a:pt x="19697" y="1384561"/>
                          <a:pt x="0" y="1224238"/>
                        </a:cubicBezTo>
                        <a:cubicBezTo>
                          <a:pt x="-13161" y="1051240"/>
                          <a:pt x="8071" y="809516"/>
                          <a:pt x="0" y="641268"/>
                        </a:cubicBezTo>
                        <a:cubicBezTo>
                          <a:pt x="-72773" y="527878"/>
                          <a:pt x="83565" y="2535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3"/>
            <a:ext cx="2825641" cy="2783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6231" y="5064369"/>
            <a:ext cx="1740877" cy="1618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vẻ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err="1">
                <a:latin typeface="+mj-lt"/>
              </a:rPr>
              <a:t>mã</a:t>
            </a:r>
            <a:r>
              <a:rPr lang="en-US" sz="2600">
                <a:latin typeface="+mj-lt"/>
              </a:rPr>
              <a:t>:</a:t>
            </a:r>
            <a:endParaRPr lang="en-US" sz="2600" dirty="0">
              <a:latin typeface="+mj-lt"/>
            </a:endParaRP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5" y="4469052"/>
            <a:ext cx="1077044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49345" y="8067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785259" y="609156"/>
            <a:ext cx="3082413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/>
                </a:solidFill>
                <a:latin typeface="+mj-lt"/>
              </a:rPr>
              <a:t>Từ ngữ</a:t>
            </a:r>
            <a:endParaRPr lang="en-US" sz="4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F0F4D-6BA2-4D70-BE23-49FDD32F3E02}"/>
              </a:ext>
            </a:extLst>
          </p:cNvPr>
          <p:cNvSpPr/>
          <p:nvPr/>
        </p:nvSpPr>
        <p:spPr>
          <a:xfrm>
            <a:off x="2021305" y="1998223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phật</a:t>
            </a:r>
            <a:r>
              <a:rPr lang="en-US" sz="3200" dirty="0">
                <a:latin typeface="+mj-lt"/>
              </a:rPr>
              <a:t> ý</a:t>
            </a:r>
            <a:endParaRPr lang="vi-VN" sz="32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A48B42-9714-4D79-9BC6-963250DB8229}"/>
              </a:ext>
            </a:extLst>
          </p:cNvPr>
          <p:cNvSpPr/>
          <p:nvPr/>
        </p:nvSpPr>
        <p:spPr>
          <a:xfrm>
            <a:off x="2336136" y="2376016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82A86F-446F-498B-975D-FF158F6995EB}"/>
              </a:ext>
            </a:extLst>
          </p:cNvPr>
          <p:cNvSpPr/>
          <p:nvPr/>
        </p:nvSpPr>
        <p:spPr>
          <a:xfrm>
            <a:off x="2021305" y="2730691"/>
            <a:ext cx="59271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lịch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nghĩa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CE5E70-C012-444D-AE06-AB55477F61B4}"/>
              </a:ext>
            </a:extLst>
          </p:cNvPr>
          <p:cNvSpPr txBox="1"/>
          <p:nvPr/>
        </p:nvSpPr>
        <p:spPr>
          <a:xfrm>
            <a:off x="5783802" y="2010916"/>
            <a:ext cx="592714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1EA208-BB6E-484D-92CA-97324108EDDF}"/>
              </a:ext>
            </a:extLst>
          </p:cNvPr>
          <p:cNvSpPr txBox="1"/>
          <p:nvPr/>
        </p:nvSpPr>
        <p:spPr>
          <a:xfrm>
            <a:off x="6738456" y="2698800"/>
            <a:ext cx="64486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1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id="{0F1C32E9-1812-4915-A89D-148B93E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44" y="3768616"/>
            <a:ext cx="3955673" cy="2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0E2FCCC-BF57-4F04-9405-8AAB04EBAC81}"/>
              </a:ext>
            </a:extLst>
          </p:cNvPr>
          <p:cNvSpPr/>
          <p:nvPr/>
        </p:nvSpPr>
        <p:spPr>
          <a:xfrm>
            <a:off x="2336136" y="3137550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 animBg="1"/>
      <p:bldP spid="17" grpId="0"/>
      <p:bldP spid="19" grpId="0"/>
      <p:bldP spid="20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739117" y="1349926"/>
            <a:ext cx="1103189" cy="994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658810" y="1265365"/>
            <a:ext cx="7207729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57F8CE-42C9-4876-8F67-461B7A846E9D}"/>
              </a:ext>
            </a:extLst>
          </p:cNvPr>
          <p:cNvSpPr/>
          <p:nvPr/>
        </p:nvSpPr>
        <p:spPr>
          <a:xfrm>
            <a:off x="4042371" y="2429430"/>
            <a:ext cx="599676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Dê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rủ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quay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đường</a:t>
            </a:r>
            <a:r>
              <a:rPr lang="vi-VN" sz="3200" dirty="0">
                <a:latin typeface="+mj-lt"/>
              </a:rPr>
              <a:t>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665C0F-BC85-401E-94C2-B8472D0271EA}"/>
              </a:ext>
            </a:extLst>
          </p:cNvPr>
          <p:cNvSpPr/>
          <p:nvPr/>
        </p:nvSpPr>
        <p:spPr>
          <a:xfrm>
            <a:off x="4173753" y="281149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3B6B65-1485-406B-A562-12365F796329}"/>
              </a:ext>
            </a:extLst>
          </p:cNvPr>
          <p:cNvCxnSpPr/>
          <p:nvPr/>
        </p:nvCxnSpPr>
        <p:spPr>
          <a:xfrm flipH="1">
            <a:off x="6535986" y="269304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FF4D26-062F-482A-A5CD-A5D4B8D8320C}"/>
              </a:ext>
            </a:extLst>
          </p:cNvPr>
          <p:cNvCxnSpPr/>
          <p:nvPr/>
        </p:nvCxnSpPr>
        <p:spPr>
          <a:xfrm flipH="1">
            <a:off x="5524894" y="3378048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C9D29B-E292-4EA9-AF4C-4E7E03519DC6}"/>
              </a:ext>
            </a:extLst>
          </p:cNvPr>
          <p:cNvGrpSpPr/>
          <p:nvPr/>
        </p:nvGrpSpPr>
        <p:grpSpPr>
          <a:xfrm>
            <a:off x="8598114" y="3378047"/>
            <a:ext cx="175436" cy="470813"/>
            <a:chOff x="5551064" y="2181164"/>
            <a:chExt cx="175436" cy="47081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872129D-A726-4015-9DCC-98C88642AE92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1701C41-5CE9-45B5-B693-FA6B324D2E7B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33A586-748F-4DE6-ADDB-6448F489943C}"/>
              </a:ext>
            </a:extLst>
          </p:cNvPr>
          <p:cNvCxnSpPr/>
          <p:nvPr/>
        </p:nvCxnSpPr>
        <p:spPr>
          <a:xfrm flipH="1">
            <a:off x="9321156" y="269304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030517" y="417429"/>
            <a:ext cx="2831859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</a:rPr>
              <a:t>ĐỌC</a:t>
            </a:r>
            <a:r>
              <a:rPr lang="en-US" b="1" dirty="0">
                <a:solidFill>
                  <a:srgbClr val="17479D"/>
                </a:solidFill>
                <a:latin typeface="Arial-Rounded"/>
                <a:ea typeface="Arial-Rounded"/>
              </a:rPr>
              <a:t> NỐI TIẾP ĐOẠN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1642" y="3957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720838" y="620318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554415"/>
            <a:ext cx="1477662" cy="1960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8673" y="4872251"/>
            <a:ext cx="1685296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5F1269-F7F4-425D-9173-FEE1AF114CC5}"/>
              </a:ext>
            </a:extLst>
          </p:cNvPr>
          <p:cNvSpPr/>
          <p:nvPr/>
        </p:nvSpPr>
        <p:spPr>
          <a:xfrm>
            <a:off x="1070041" y="1096020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CACD38-AC03-4AA0-9689-839ECE4B5BC3}"/>
              </a:ext>
            </a:extLst>
          </p:cNvPr>
          <p:cNvSpPr/>
          <p:nvPr/>
        </p:nvSpPr>
        <p:spPr>
          <a:xfrm>
            <a:off x="1088053" y="3753409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118938" y="488479"/>
            <a:ext cx="299586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17479D"/>
                </a:solidFill>
              </a:rPr>
              <a:t>ĐỌC</a:t>
            </a:r>
            <a:r>
              <a:rPr lang="en-US" b="1" dirty="0">
                <a:solidFill>
                  <a:srgbClr val="17479D"/>
                </a:solidFill>
              </a:rPr>
              <a:t> NỐI TIẾP ĐOẠN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756250" y="694113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688123"/>
            <a:ext cx="1874947" cy="2635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3431" y="5031800"/>
            <a:ext cx="1793631" cy="1651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9287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0A451B-3C38-4E82-9DB0-7E3B3514DDE0}"/>
              </a:ext>
            </a:extLst>
          </p:cNvPr>
          <p:cNvSpPr/>
          <p:nvPr/>
        </p:nvSpPr>
        <p:spPr>
          <a:xfrm>
            <a:off x="2942292" y="4172291"/>
            <a:ext cx="617002" cy="56274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5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378568"/>
            <a:ext cx="1267299" cy="21367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4606" y="4872251"/>
            <a:ext cx="1154435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2" y="1062867"/>
            <a:ext cx="10277563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52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776046"/>
            <a:ext cx="1912578" cy="2547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9801" y="4735039"/>
            <a:ext cx="1304168" cy="1948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vẻ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:</a:t>
            </a: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8759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6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5D7E-E231-4441-AD37-098DC32BBD49}"/>
              </a:ext>
            </a:extLst>
          </p:cNvPr>
          <p:cNvSpPr txBox="1"/>
          <p:nvPr/>
        </p:nvSpPr>
        <p:spPr>
          <a:xfrm>
            <a:off x="3303535" y="1504438"/>
            <a:ext cx="980739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DBA87-2F42-43B5-B593-C479F274A7BF}"/>
              </a:ext>
            </a:extLst>
          </p:cNvPr>
          <p:cNvSpPr txBox="1"/>
          <p:nvPr/>
        </p:nvSpPr>
        <p:spPr>
          <a:xfrm>
            <a:off x="2410633" y="3429000"/>
            <a:ext cx="8139812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>
                <a:latin typeface="+mj-lt"/>
              </a:rPr>
              <a:t>Ý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đúng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marL="342900" lvl="2" indent="-342900" algn="just">
              <a:lnSpc>
                <a:spcPct val="130000"/>
              </a:lnSpc>
              <a:buAutoNum type="alphaLcPeriod"/>
            </a:pPr>
            <a:r>
              <a:rPr lang="en-US" sz="2800">
                <a:latin typeface="+mj-lt"/>
              </a:rPr>
              <a:t>  Bực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endParaRPr lang="en-US" sz="2800" dirty="0"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b.   </a:t>
            </a: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c.  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	</a:t>
            </a:r>
            <a:endParaRPr lang="vi-VN" sz="28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A3F5A-5FD9-4D7B-A8DF-77AF4403A973}"/>
              </a:ext>
            </a:extLst>
          </p:cNvPr>
          <p:cNvSpPr txBox="1"/>
          <p:nvPr/>
        </p:nvSpPr>
        <p:spPr>
          <a:xfrm>
            <a:off x="3303535" y="2103259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“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lắc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đầu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362B01-8247-4DE5-8A8A-5E1CBF8DA732}"/>
              </a:ext>
            </a:extLst>
          </p:cNvPr>
          <p:cNvSpPr/>
          <p:nvPr/>
        </p:nvSpPr>
        <p:spPr>
          <a:xfrm flipV="1">
            <a:off x="2276152" y="5751585"/>
            <a:ext cx="739121" cy="632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09" y="4259732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hổ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xấu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dặn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ĐỌC LẠI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237892"/>
            <a:ext cx="1121060" cy="2277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4872251"/>
            <a:ext cx="1189892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10277564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254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340500"/>
          </a:xfrm>
          <a:custGeom>
            <a:avLst/>
            <a:gdLst>
              <a:gd name="connsiteX0" fmla="*/ 0 w 11887200"/>
              <a:gd name="connsiteY0" fmla="*/ 0 h 6340500"/>
              <a:gd name="connsiteX1" fmla="*/ 237744 w 11887200"/>
              <a:gd name="connsiteY1" fmla="*/ 0 h 6340500"/>
              <a:gd name="connsiteX2" fmla="*/ 475488 w 11887200"/>
              <a:gd name="connsiteY2" fmla="*/ 0 h 6340500"/>
              <a:gd name="connsiteX3" fmla="*/ 1188720 w 11887200"/>
              <a:gd name="connsiteY3" fmla="*/ 0 h 6340500"/>
              <a:gd name="connsiteX4" fmla="*/ 2020824 w 11887200"/>
              <a:gd name="connsiteY4" fmla="*/ 0 h 6340500"/>
              <a:gd name="connsiteX5" fmla="*/ 2615184 w 11887200"/>
              <a:gd name="connsiteY5" fmla="*/ 0 h 6340500"/>
              <a:gd name="connsiteX6" fmla="*/ 3447288 w 11887200"/>
              <a:gd name="connsiteY6" fmla="*/ 0 h 6340500"/>
              <a:gd name="connsiteX7" fmla="*/ 4279392 w 11887200"/>
              <a:gd name="connsiteY7" fmla="*/ 0 h 6340500"/>
              <a:gd name="connsiteX8" fmla="*/ 4636008 w 11887200"/>
              <a:gd name="connsiteY8" fmla="*/ 0 h 6340500"/>
              <a:gd name="connsiteX9" fmla="*/ 5468112 w 11887200"/>
              <a:gd name="connsiteY9" fmla="*/ 0 h 6340500"/>
              <a:gd name="connsiteX10" fmla="*/ 6181344 w 11887200"/>
              <a:gd name="connsiteY10" fmla="*/ 0 h 6340500"/>
              <a:gd name="connsiteX11" fmla="*/ 6894576 w 11887200"/>
              <a:gd name="connsiteY11" fmla="*/ 0 h 6340500"/>
              <a:gd name="connsiteX12" fmla="*/ 7726680 w 11887200"/>
              <a:gd name="connsiteY12" fmla="*/ 0 h 6340500"/>
              <a:gd name="connsiteX13" fmla="*/ 8202168 w 11887200"/>
              <a:gd name="connsiteY13" fmla="*/ 0 h 6340500"/>
              <a:gd name="connsiteX14" fmla="*/ 8796528 w 11887200"/>
              <a:gd name="connsiteY14" fmla="*/ 0 h 6340500"/>
              <a:gd name="connsiteX15" fmla="*/ 9390888 w 11887200"/>
              <a:gd name="connsiteY15" fmla="*/ 0 h 6340500"/>
              <a:gd name="connsiteX16" fmla="*/ 9747504 w 11887200"/>
              <a:gd name="connsiteY16" fmla="*/ 0 h 6340500"/>
              <a:gd name="connsiteX17" fmla="*/ 10579608 w 11887200"/>
              <a:gd name="connsiteY17" fmla="*/ 0 h 6340500"/>
              <a:gd name="connsiteX18" fmla="*/ 11055096 w 11887200"/>
              <a:gd name="connsiteY18" fmla="*/ 0 h 6340500"/>
              <a:gd name="connsiteX19" fmla="*/ 11887200 w 11887200"/>
              <a:gd name="connsiteY19" fmla="*/ 0 h 6340500"/>
              <a:gd name="connsiteX20" fmla="*/ 11887200 w 11887200"/>
              <a:gd name="connsiteY20" fmla="*/ 703219 h 6340500"/>
              <a:gd name="connsiteX21" fmla="*/ 11887200 w 11887200"/>
              <a:gd name="connsiteY21" fmla="*/ 1279628 h 6340500"/>
              <a:gd name="connsiteX22" fmla="*/ 11887200 w 11887200"/>
              <a:gd name="connsiteY22" fmla="*/ 1729227 h 6340500"/>
              <a:gd name="connsiteX23" fmla="*/ 11887200 w 11887200"/>
              <a:gd name="connsiteY23" fmla="*/ 2178826 h 6340500"/>
              <a:gd name="connsiteX24" fmla="*/ 11887200 w 11887200"/>
              <a:gd name="connsiteY24" fmla="*/ 2818640 h 6340500"/>
              <a:gd name="connsiteX25" fmla="*/ 11887200 w 11887200"/>
              <a:gd name="connsiteY25" fmla="*/ 3204835 h 6340500"/>
              <a:gd name="connsiteX26" fmla="*/ 11887200 w 11887200"/>
              <a:gd name="connsiteY26" fmla="*/ 3908054 h 6340500"/>
              <a:gd name="connsiteX27" fmla="*/ 11887200 w 11887200"/>
              <a:gd name="connsiteY27" fmla="*/ 4484463 h 6340500"/>
              <a:gd name="connsiteX28" fmla="*/ 11887200 w 11887200"/>
              <a:gd name="connsiteY28" fmla="*/ 4934062 h 6340500"/>
              <a:gd name="connsiteX29" fmla="*/ 11887200 w 11887200"/>
              <a:gd name="connsiteY29" fmla="*/ 5320256 h 6340500"/>
              <a:gd name="connsiteX30" fmla="*/ 11887200 w 11887200"/>
              <a:gd name="connsiteY30" fmla="*/ 6340500 h 6340500"/>
              <a:gd name="connsiteX31" fmla="*/ 11649456 w 11887200"/>
              <a:gd name="connsiteY31" fmla="*/ 6340500 h 6340500"/>
              <a:gd name="connsiteX32" fmla="*/ 11292840 w 11887200"/>
              <a:gd name="connsiteY32" fmla="*/ 6340500 h 6340500"/>
              <a:gd name="connsiteX33" fmla="*/ 10817352 w 11887200"/>
              <a:gd name="connsiteY33" fmla="*/ 6340500 h 6340500"/>
              <a:gd name="connsiteX34" fmla="*/ 9985248 w 11887200"/>
              <a:gd name="connsiteY34" fmla="*/ 6340500 h 6340500"/>
              <a:gd name="connsiteX35" fmla="*/ 9390888 w 11887200"/>
              <a:gd name="connsiteY35" fmla="*/ 6340500 h 6340500"/>
              <a:gd name="connsiteX36" fmla="*/ 8915400 w 11887200"/>
              <a:gd name="connsiteY36" fmla="*/ 6340500 h 6340500"/>
              <a:gd name="connsiteX37" fmla="*/ 8558784 w 11887200"/>
              <a:gd name="connsiteY37" fmla="*/ 6340500 h 6340500"/>
              <a:gd name="connsiteX38" fmla="*/ 8083296 w 11887200"/>
              <a:gd name="connsiteY38" fmla="*/ 6340500 h 6340500"/>
              <a:gd name="connsiteX39" fmla="*/ 7607808 w 11887200"/>
              <a:gd name="connsiteY39" fmla="*/ 6340500 h 6340500"/>
              <a:gd name="connsiteX40" fmla="*/ 6894576 w 11887200"/>
              <a:gd name="connsiteY40" fmla="*/ 6340500 h 6340500"/>
              <a:gd name="connsiteX41" fmla="*/ 6419088 w 11887200"/>
              <a:gd name="connsiteY41" fmla="*/ 6340500 h 6340500"/>
              <a:gd name="connsiteX42" fmla="*/ 5705856 w 11887200"/>
              <a:gd name="connsiteY42" fmla="*/ 6340500 h 6340500"/>
              <a:gd name="connsiteX43" fmla="*/ 5468112 w 11887200"/>
              <a:gd name="connsiteY43" fmla="*/ 6340500 h 6340500"/>
              <a:gd name="connsiteX44" fmla="*/ 4636008 w 11887200"/>
              <a:gd name="connsiteY44" fmla="*/ 6340500 h 6340500"/>
              <a:gd name="connsiteX45" fmla="*/ 4279392 w 11887200"/>
              <a:gd name="connsiteY45" fmla="*/ 6340500 h 6340500"/>
              <a:gd name="connsiteX46" fmla="*/ 3685032 w 11887200"/>
              <a:gd name="connsiteY46" fmla="*/ 6340500 h 6340500"/>
              <a:gd name="connsiteX47" fmla="*/ 3209544 w 11887200"/>
              <a:gd name="connsiteY47" fmla="*/ 6340500 h 6340500"/>
              <a:gd name="connsiteX48" fmla="*/ 2615184 w 11887200"/>
              <a:gd name="connsiteY48" fmla="*/ 6340500 h 6340500"/>
              <a:gd name="connsiteX49" fmla="*/ 1783080 w 11887200"/>
              <a:gd name="connsiteY49" fmla="*/ 6340500 h 6340500"/>
              <a:gd name="connsiteX50" fmla="*/ 1426464 w 11887200"/>
              <a:gd name="connsiteY50" fmla="*/ 6340500 h 6340500"/>
              <a:gd name="connsiteX51" fmla="*/ 950976 w 11887200"/>
              <a:gd name="connsiteY51" fmla="*/ 6340500 h 6340500"/>
              <a:gd name="connsiteX52" fmla="*/ 713232 w 11887200"/>
              <a:gd name="connsiteY52" fmla="*/ 6340500 h 6340500"/>
              <a:gd name="connsiteX53" fmla="*/ 0 w 11887200"/>
              <a:gd name="connsiteY53" fmla="*/ 6340500 h 6340500"/>
              <a:gd name="connsiteX54" fmla="*/ 0 w 11887200"/>
              <a:gd name="connsiteY54" fmla="*/ 5700686 h 6340500"/>
              <a:gd name="connsiteX55" fmla="*/ 0 w 11887200"/>
              <a:gd name="connsiteY55" fmla="*/ 5251087 h 6340500"/>
              <a:gd name="connsiteX56" fmla="*/ 0 w 11887200"/>
              <a:gd name="connsiteY56" fmla="*/ 4864893 h 6340500"/>
              <a:gd name="connsiteX57" fmla="*/ 0 w 11887200"/>
              <a:gd name="connsiteY57" fmla="*/ 4415294 h 6340500"/>
              <a:gd name="connsiteX58" fmla="*/ 0 w 11887200"/>
              <a:gd name="connsiteY58" fmla="*/ 3775480 h 6340500"/>
              <a:gd name="connsiteX59" fmla="*/ 0 w 11887200"/>
              <a:gd name="connsiteY59" fmla="*/ 3389285 h 6340500"/>
              <a:gd name="connsiteX60" fmla="*/ 0 w 11887200"/>
              <a:gd name="connsiteY60" fmla="*/ 2749471 h 6340500"/>
              <a:gd name="connsiteX61" fmla="*/ 0 w 11887200"/>
              <a:gd name="connsiteY61" fmla="*/ 2363277 h 6340500"/>
              <a:gd name="connsiteX62" fmla="*/ 0 w 11887200"/>
              <a:gd name="connsiteY62" fmla="*/ 1723463 h 6340500"/>
              <a:gd name="connsiteX63" fmla="*/ 0 w 11887200"/>
              <a:gd name="connsiteY63" fmla="*/ 1210459 h 6340500"/>
              <a:gd name="connsiteX64" fmla="*/ 0 w 11887200"/>
              <a:gd name="connsiteY64" fmla="*/ 634050 h 6340500"/>
              <a:gd name="connsiteX65" fmla="*/ 0 w 11887200"/>
              <a:gd name="connsiteY65" fmla="*/ 0 h 63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340500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51268" y="314002"/>
                  <a:pt x="11866665" y="420135"/>
                  <a:pt x="11887200" y="703219"/>
                </a:cubicBezTo>
                <a:cubicBezTo>
                  <a:pt x="11907735" y="986303"/>
                  <a:pt x="11867095" y="1053994"/>
                  <a:pt x="11887200" y="1279628"/>
                </a:cubicBezTo>
                <a:cubicBezTo>
                  <a:pt x="11907305" y="1505262"/>
                  <a:pt x="11865044" y="1622254"/>
                  <a:pt x="11887200" y="1729227"/>
                </a:cubicBezTo>
                <a:cubicBezTo>
                  <a:pt x="11909356" y="1836200"/>
                  <a:pt x="11848148" y="1955391"/>
                  <a:pt x="11887200" y="2178826"/>
                </a:cubicBezTo>
                <a:cubicBezTo>
                  <a:pt x="11926252" y="2402261"/>
                  <a:pt x="11857422" y="2591478"/>
                  <a:pt x="11887200" y="2818640"/>
                </a:cubicBezTo>
                <a:cubicBezTo>
                  <a:pt x="11916978" y="3045802"/>
                  <a:pt x="11850878" y="3126732"/>
                  <a:pt x="11887200" y="3204835"/>
                </a:cubicBezTo>
                <a:cubicBezTo>
                  <a:pt x="11923522" y="3282939"/>
                  <a:pt x="11858644" y="3722510"/>
                  <a:pt x="11887200" y="3908054"/>
                </a:cubicBezTo>
                <a:cubicBezTo>
                  <a:pt x="11915756" y="4093598"/>
                  <a:pt x="11843015" y="4204921"/>
                  <a:pt x="11887200" y="4484463"/>
                </a:cubicBezTo>
                <a:cubicBezTo>
                  <a:pt x="11931385" y="4764005"/>
                  <a:pt x="11887174" y="4836366"/>
                  <a:pt x="11887200" y="4934062"/>
                </a:cubicBezTo>
                <a:cubicBezTo>
                  <a:pt x="11887226" y="5031758"/>
                  <a:pt x="11880694" y="5145195"/>
                  <a:pt x="11887200" y="5320256"/>
                </a:cubicBezTo>
                <a:cubicBezTo>
                  <a:pt x="11893706" y="5495317"/>
                  <a:pt x="11886230" y="5991218"/>
                  <a:pt x="11887200" y="6340500"/>
                </a:cubicBezTo>
                <a:cubicBezTo>
                  <a:pt x="11831443" y="6359516"/>
                  <a:pt x="11745096" y="6336908"/>
                  <a:pt x="11649456" y="6340500"/>
                </a:cubicBezTo>
                <a:cubicBezTo>
                  <a:pt x="11553816" y="6344092"/>
                  <a:pt x="11462882" y="6324643"/>
                  <a:pt x="11292840" y="6340500"/>
                </a:cubicBezTo>
                <a:cubicBezTo>
                  <a:pt x="11122798" y="6356357"/>
                  <a:pt x="10914513" y="6328109"/>
                  <a:pt x="10817352" y="6340500"/>
                </a:cubicBezTo>
                <a:cubicBezTo>
                  <a:pt x="10720191" y="6352891"/>
                  <a:pt x="10261345" y="6291131"/>
                  <a:pt x="9985248" y="6340500"/>
                </a:cubicBezTo>
                <a:cubicBezTo>
                  <a:pt x="9709151" y="6389869"/>
                  <a:pt x="9589122" y="6307864"/>
                  <a:pt x="9390888" y="6340500"/>
                </a:cubicBezTo>
                <a:cubicBezTo>
                  <a:pt x="9192654" y="6373136"/>
                  <a:pt x="9145782" y="6327919"/>
                  <a:pt x="8915400" y="6340500"/>
                </a:cubicBezTo>
                <a:cubicBezTo>
                  <a:pt x="8685018" y="6353081"/>
                  <a:pt x="8706145" y="6324662"/>
                  <a:pt x="8558784" y="6340500"/>
                </a:cubicBezTo>
                <a:cubicBezTo>
                  <a:pt x="8411423" y="6356338"/>
                  <a:pt x="8287365" y="6327084"/>
                  <a:pt x="8083296" y="6340500"/>
                </a:cubicBezTo>
                <a:cubicBezTo>
                  <a:pt x="7879227" y="6353916"/>
                  <a:pt x="7785008" y="6286857"/>
                  <a:pt x="7607808" y="6340500"/>
                </a:cubicBezTo>
                <a:cubicBezTo>
                  <a:pt x="7430608" y="6394143"/>
                  <a:pt x="7162610" y="6314941"/>
                  <a:pt x="6894576" y="6340500"/>
                </a:cubicBezTo>
                <a:cubicBezTo>
                  <a:pt x="6626542" y="6366059"/>
                  <a:pt x="6569291" y="6321810"/>
                  <a:pt x="6419088" y="6340500"/>
                </a:cubicBezTo>
                <a:cubicBezTo>
                  <a:pt x="6268885" y="6359190"/>
                  <a:pt x="5865370" y="6264553"/>
                  <a:pt x="5705856" y="6340500"/>
                </a:cubicBezTo>
                <a:cubicBezTo>
                  <a:pt x="5546342" y="6416447"/>
                  <a:pt x="5517640" y="6338146"/>
                  <a:pt x="5468112" y="6340500"/>
                </a:cubicBezTo>
                <a:cubicBezTo>
                  <a:pt x="5418584" y="6342854"/>
                  <a:pt x="4925500" y="6312956"/>
                  <a:pt x="4636008" y="6340500"/>
                </a:cubicBezTo>
                <a:cubicBezTo>
                  <a:pt x="4346516" y="6368044"/>
                  <a:pt x="4452489" y="6340415"/>
                  <a:pt x="4279392" y="6340500"/>
                </a:cubicBezTo>
                <a:cubicBezTo>
                  <a:pt x="4106295" y="6340585"/>
                  <a:pt x="3910299" y="6302694"/>
                  <a:pt x="3685032" y="6340500"/>
                </a:cubicBezTo>
                <a:cubicBezTo>
                  <a:pt x="3459765" y="6378306"/>
                  <a:pt x="3429398" y="6312867"/>
                  <a:pt x="3209544" y="6340500"/>
                </a:cubicBezTo>
                <a:cubicBezTo>
                  <a:pt x="2989690" y="6368133"/>
                  <a:pt x="2803749" y="6271796"/>
                  <a:pt x="2615184" y="6340500"/>
                </a:cubicBezTo>
                <a:cubicBezTo>
                  <a:pt x="2426619" y="6409204"/>
                  <a:pt x="1950148" y="6272111"/>
                  <a:pt x="1783080" y="6340500"/>
                </a:cubicBezTo>
                <a:cubicBezTo>
                  <a:pt x="1616012" y="6408889"/>
                  <a:pt x="1537761" y="6321830"/>
                  <a:pt x="1426464" y="6340500"/>
                </a:cubicBezTo>
                <a:cubicBezTo>
                  <a:pt x="1315167" y="6359170"/>
                  <a:pt x="1127184" y="6331623"/>
                  <a:pt x="950976" y="6340500"/>
                </a:cubicBezTo>
                <a:cubicBezTo>
                  <a:pt x="774768" y="6349377"/>
                  <a:pt x="764957" y="6324597"/>
                  <a:pt x="713232" y="6340500"/>
                </a:cubicBezTo>
                <a:cubicBezTo>
                  <a:pt x="661507" y="6356403"/>
                  <a:pt x="273064" y="6299228"/>
                  <a:pt x="0" y="6340500"/>
                </a:cubicBezTo>
                <a:cubicBezTo>
                  <a:pt x="-40423" y="6150667"/>
                  <a:pt x="16281" y="5921636"/>
                  <a:pt x="0" y="5700686"/>
                </a:cubicBezTo>
                <a:cubicBezTo>
                  <a:pt x="-16281" y="5479736"/>
                  <a:pt x="19120" y="5362566"/>
                  <a:pt x="0" y="5251087"/>
                </a:cubicBezTo>
                <a:cubicBezTo>
                  <a:pt x="-19120" y="5139608"/>
                  <a:pt x="32722" y="5007048"/>
                  <a:pt x="0" y="4864893"/>
                </a:cubicBezTo>
                <a:cubicBezTo>
                  <a:pt x="-32722" y="4722738"/>
                  <a:pt x="3980" y="4621475"/>
                  <a:pt x="0" y="4415294"/>
                </a:cubicBezTo>
                <a:cubicBezTo>
                  <a:pt x="-3980" y="4209113"/>
                  <a:pt x="68549" y="4035227"/>
                  <a:pt x="0" y="3775480"/>
                </a:cubicBezTo>
                <a:cubicBezTo>
                  <a:pt x="-68549" y="3515733"/>
                  <a:pt x="38270" y="3479031"/>
                  <a:pt x="0" y="3389285"/>
                </a:cubicBezTo>
                <a:cubicBezTo>
                  <a:pt x="-38270" y="3299540"/>
                  <a:pt x="43428" y="2985091"/>
                  <a:pt x="0" y="2749471"/>
                </a:cubicBezTo>
                <a:cubicBezTo>
                  <a:pt x="-43428" y="2513851"/>
                  <a:pt x="19831" y="2552535"/>
                  <a:pt x="0" y="2363277"/>
                </a:cubicBezTo>
                <a:cubicBezTo>
                  <a:pt x="-19831" y="2174019"/>
                  <a:pt x="4759" y="2015447"/>
                  <a:pt x="0" y="1723463"/>
                </a:cubicBezTo>
                <a:cubicBezTo>
                  <a:pt x="-4759" y="1431479"/>
                  <a:pt x="13839" y="1462992"/>
                  <a:pt x="0" y="1210459"/>
                </a:cubicBezTo>
                <a:cubicBezTo>
                  <a:pt x="-13839" y="957926"/>
                  <a:pt x="52807" y="830938"/>
                  <a:pt x="0" y="634050"/>
                </a:cubicBezTo>
                <a:cubicBezTo>
                  <a:pt x="-52807" y="437162"/>
                  <a:pt x="59467" y="254845"/>
                  <a:pt x="0" y="0"/>
                </a:cubicBezTo>
                <a:close/>
              </a:path>
              <a:path w="11887200" h="6340500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66081" y="320072"/>
                  <a:pt x="11836076" y="449763"/>
                  <a:pt x="11887200" y="703219"/>
                </a:cubicBezTo>
                <a:cubicBezTo>
                  <a:pt x="11938324" y="956675"/>
                  <a:pt x="11872355" y="1035495"/>
                  <a:pt x="11887200" y="1343033"/>
                </a:cubicBezTo>
                <a:cubicBezTo>
                  <a:pt x="11902045" y="1650571"/>
                  <a:pt x="11873395" y="1727239"/>
                  <a:pt x="11887200" y="1982847"/>
                </a:cubicBezTo>
                <a:cubicBezTo>
                  <a:pt x="11901005" y="2238455"/>
                  <a:pt x="11827557" y="2534603"/>
                  <a:pt x="11887200" y="2686066"/>
                </a:cubicBezTo>
                <a:cubicBezTo>
                  <a:pt x="11946843" y="2837529"/>
                  <a:pt x="11842085" y="3020101"/>
                  <a:pt x="11887200" y="3199070"/>
                </a:cubicBezTo>
                <a:cubicBezTo>
                  <a:pt x="11932315" y="3378039"/>
                  <a:pt x="11810717" y="3608347"/>
                  <a:pt x="11887200" y="3902290"/>
                </a:cubicBezTo>
                <a:cubicBezTo>
                  <a:pt x="11963683" y="4196233"/>
                  <a:pt x="11857224" y="4274648"/>
                  <a:pt x="11887200" y="4415294"/>
                </a:cubicBezTo>
                <a:cubicBezTo>
                  <a:pt x="11917176" y="4555940"/>
                  <a:pt x="11815312" y="4920074"/>
                  <a:pt x="11887200" y="5055108"/>
                </a:cubicBezTo>
                <a:cubicBezTo>
                  <a:pt x="11959088" y="5190142"/>
                  <a:pt x="11881676" y="5403344"/>
                  <a:pt x="11887200" y="5631517"/>
                </a:cubicBezTo>
                <a:cubicBezTo>
                  <a:pt x="11892724" y="5859690"/>
                  <a:pt x="11829889" y="6083462"/>
                  <a:pt x="11887200" y="6340500"/>
                </a:cubicBezTo>
                <a:cubicBezTo>
                  <a:pt x="11826989" y="6349475"/>
                  <a:pt x="11720580" y="6314668"/>
                  <a:pt x="11649456" y="6340500"/>
                </a:cubicBezTo>
                <a:cubicBezTo>
                  <a:pt x="11578332" y="6366332"/>
                  <a:pt x="11384207" y="6306604"/>
                  <a:pt x="11173968" y="6340500"/>
                </a:cubicBezTo>
                <a:cubicBezTo>
                  <a:pt x="10963729" y="6374396"/>
                  <a:pt x="10891809" y="6320824"/>
                  <a:pt x="10698480" y="6340500"/>
                </a:cubicBezTo>
                <a:cubicBezTo>
                  <a:pt x="10505151" y="6360176"/>
                  <a:pt x="10345498" y="6301997"/>
                  <a:pt x="10104120" y="6340500"/>
                </a:cubicBezTo>
                <a:cubicBezTo>
                  <a:pt x="9862742" y="6379003"/>
                  <a:pt x="9886641" y="6330605"/>
                  <a:pt x="9747504" y="6340500"/>
                </a:cubicBezTo>
                <a:cubicBezTo>
                  <a:pt x="9608367" y="6350395"/>
                  <a:pt x="9273745" y="6266833"/>
                  <a:pt x="8915400" y="6340500"/>
                </a:cubicBezTo>
                <a:cubicBezTo>
                  <a:pt x="8557055" y="6414167"/>
                  <a:pt x="8549276" y="6272371"/>
                  <a:pt x="8321040" y="6340500"/>
                </a:cubicBezTo>
                <a:cubicBezTo>
                  <a:pt x="8092804" y="6408629"/>
                  <a:pt x="8078156" y="6327491"/>
                  <a:pt x="7845552" y="6340500"/>
                </a:cubicBezTo>
                <a:cubicBezTo>
                  <a:pt x="7612948" y="6353509"/>
                  <a:pt x="7720888" y="6333473"/>
                  <a:pt x="7607808" y="6340500"/>
                </a:cubicBezTo>
                <a:cubicBezTo>
                  <a:pt x="7494728" y="6347527"/>
                  <a:pt x="7199905" y="6305097"/>
                  <a:pt x="6894576" y="6340500"/>
                </a:cubicBezTo>
                <a:cubicBezTo>
                  <a:pt x="6589247" y="6375903"/>
                  <a:pt x="6512504" y="6322978"/>
                  <a:pt x="6181344" y="6340500"/>
                </a:cubicBezTo>
                <a:cubicBezTo>
                  <a:pt x="5850184" y="6358022"/>
                  <a:pt x="5519434" y="6330416"/>
                  <a:pt x="5349240" y="6340500"/>
                </a:cubicBezTo>
                <a:cubicBezTo>
                  <a:pt x="5179046" y="6350584"/>
                  <a:pt x="4685564" y="6245273"/>
                  <a:pt x="4517136" y="6340500"/>
                </a:cubicBezTo>
                <a:cubicBezTo>
                  <a:pt x="4348708" y="6435727"/>
                  <a:pt x="4095641" y="6288216"/>
                  <a:pt x="3922776" y="6340500"/>
                </a:cubicBezTo>
                <a:cubicBezTo>
                  <a:pt x="3749911" y="6392784"/>
                  <a:pt x="3476721" y="6259749"/>
                  <a:pt x="3209544" y="6340500"/>
                </a:cubicBezTo>
                <a:cubicBezTo>
                  <a:pt x="2942367" y="6421251"/>
                  <a:pt x="2915155" y="6320063"/>
                  <a:pt x="2734056" y="6340500"/>
                </a:cubicBezTo>
                <a:cubicBezTo>
                  <a:pt x="2552957" y="6360937"/>
                  <a:pt x="2357642" y="6273369"/>
                  <a:pt x="2020824" y="6340500"/>
                </a:cubicBezTo>
                <a:cubicBezTo>
                  <a:pt x="1684006" y="6407631"/>
                  <a:pt x="1803071" y="6339508"/>
                  <a:pt x="1664208" y="6340500"/>
                </a:cubicBezTo>
                <a:cubicBezTo>
                  <a:pt x="1525345" y="6341492"/>
                  <a:pt x="1442145" y="6298976"/>
                  <a:pt x="1307592" y="6340500"/>
                </a:cubicBezTo>
                <a:cubicBezTo>
                  <a:pt x="1173039" y="6382024"/>
                  <a:pt x="1007220" y="6314648"/>
                  <a:pt x="832104" y="6340500"/>
                </a:cubicBezTo>
                <a:cubicBezTo>
                  <a:pt x="656988" y="6366352"/>
                  <a:pt x="313961" y="6246533"/>
                  <a:pt x="0" y="6340500"/>
                </a:cubicBezTo>
                <a:cubicBezTo>
                  <a:pt x="-39449" y="6200011"/>
                  <a:pt x="17142" y="5898228"/>
                  <a:pt x="0" y="5764091"/>
                </a:cubicBezTo>
                <a:cubicBezTo>
                  <a:pt x="-17142" y="5629954"/>
                  <a:pt x="41349" y="5464258"/>
                  <a:pt x="0" y="5187682"/>
                </a:cubicBezTo>
                <a:cubicBezTo>
                  <a:pt x="-41349" y="4911106"/>
                  <a:pt x="11552" y="4963444"/>
                  <a:pt x="0" y="4801488"/>
                </a:cubicBezTo>
                <a:cubicBezTo>
                  <a:pt x="-11552" y="4639532"/>
                  <a:pt x="16926" y="4329975"/>
                  <a:pt x="0" y="4161674"/>
                </a:cubicBezTo>
                <a:cubicBezTo>
                  <a:pt x="-16926" y="3993373"/>
                  <a:pt x="33246" y="3831232"/>
                  <a:pt x="0" y="3585265"/>
                </a:cubicBezTo>
                <a:cubicBezTo>
                  <a:pt x="-33246" y="3339298"/>
                  <a:pt x="62387" y="3199241"/>
                  <a:pt x="0" y="3008855"/>
                </a:cubicBezTo>
                <a:cubicBezTo>
                  <a:pt x="-62387" y="2818469"/>
                  <a:pt x="37072" y="2745610"/>
                  <a:pt x="0" y="2559256"/>
                </a:cubicBezTo>
                <a:cubicBezTo>
                  <a:pt x="-37072" y="2372902"/>
                  <a:pt x="38076" y="2243415"/>
                  <a:pt x="0" y="2109657"/>
                </a:cubicBezTo>
                <a:cubicBezTo>
                  <a:pt x="-38076" y="1975899"/>
                  <a:pt x="38471" y="1828915"/>
                  <a:pt x="0" y="1596653"/>
                </a:cubicBezTo>
                <a:cubicBezTo>
                  <a:pt x="-38471" y="1364391"/>
                  <a:pt x="37253" y="1291562"/>
                  <a:pt x="0" y="1083649"/>
                </a:cubicBezTo>
                <a:cubicBezTo>
                  <a:pt x="-37253" y="875736"/>
                  <a:pt x="48576" y="776109"/>
                  <a:pt x="0" y="570645"/>
                </a:cubicBezTo>
                <a:cubicBezTo>
                  <a:pt x="-48576" y="365181"/>
                  <a:pt x="41277" y="238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17479D"/>
                </a:solidFill>
                <a:latin typeface="Arial-Rounded"/>
                <a:ea typeface="Arial-Rounded"/>
              </a:rPr>
              <a:t>LUYỆN ĐỌC LẠI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688123"/>
            <a:ext cx="1751854" cy="2635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7237" y="4735039"/>
            <a:ext cx="1537955" cy="1948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75286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4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9720" y="206268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LUY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Ệ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N TẬP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lịch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tuổi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21825-1881-4F90-867B-4754BFBCAC90}"/>
              </a:ext>
            </a:extLst>
          </p:cNvPr>
          <p:cNvSpPr txBox="1"/>
          <p:nvPr/>
        </p:nvSpPr>
        <p:spPr>
          <a:xfrm>
            <a:off x="935715" y="2799539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CC568E-7DA6-44D9-B902-E4FBB0658597}"/>
              </a:ext>
            </a:extLst>
          </p:cNvPr>
          <p:cNvSpPr txBox="1"/>
          <p:nvPr/>
        </p:nvSpPr>
        <p:spPr>
          <a:xfrm>
            <a:off x="584101" y="3630254"/>
            <a:ext cx="11607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Muốn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(……)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(……).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B7851-DDB3-4CE5-BEFC-8B15CB98E5BC}"/>
              </a:ext>
            </a:extLst>
          </p:cNvPr>
          <p:cNvSpPr txBox="1"/>
          <p:nvPr/>
        </p:nvSpPr>
        <p:spPr>
          <a:xfrm>
            <a:off x="2496792" y="2153208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Chào</a:t>
            </a:r>
            <a:r>
              <a:rPr lang="en-US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mã</a:t>
            </a:r>
            <a:r>
              <a:rPr lang="en-US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bọn</a:t>
            </a:r>
            <a:r>
              <a:rPr lang="en-US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qua </a:t>
            </a:r>
            <a:r>
              <a:rPr lang="en-US" sz="24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sông</a:t>
            </a:r>
            <a:r>
              <a:rPr lang="en-US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8F63-1025-48B1-962D-1CBD0F083736}"/>
              </a:ext>
            </a:extLst>
          </p:cNvPr>
          <p:cNvSpPr txBox="1"/>
          <p:nvPr/>
        </p:nvSpPr>
        <p:spPr>
          <a:xfrm>
            <a:off x="5467622" y="4232625"/>
            <a:ext cx="3048337" cy="57785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cảm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F0208-40EA-45B4-9CE4-D693244C55DE}"/>
              </a:ext>
            </a:extLst>
          </p:cNvPr>
          <p:cNvSpPr txBox="1"/>
          <p:nvPr/>
        </p:nvSpPr>
        <p:spPr>
          <a:xfrm>
            <a:off x="5555007" y="3630254"/>
            <a:ext cx="5403363" cy="57785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cách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lịch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sự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0024" y="750702"/>
            <a:ext cx="7407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59945" y="3146596"/>
            <a:ext cx="691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498530" y="-2222966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3158" y="750702"/>
            <a:ext cx="4041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235513" y="2284189"/>
            <a:ext cx="8600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lí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333476" y="-2116637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2033" y="760186"/>
            <a:ext cx="7463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Lô-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2055795" y="2987807"/>
            <a:ext cx="862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2801" y="710565"/>
            <a:ext cx="66864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053903" y="2423694"/>
            <a:ext cx="6080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4075" y="750702"/>
            <a:ext cx="861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1893973" y="3146596"/>
            <a:ext cx="864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2399</Words>
  <Application>Microsoft Office PowerPoint</Application>
  <PresentationFormat>Màn hình rộng</PresentationFormat>
  <Paragraphs>196</Paragraphs>
  <Slides>29</Slides>
  <Notes>1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29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Times New Roman</vt:lpstr>
      <vt:lpstr>Verdana</vt:lpstr>
      <vt:lpstr>Wingdings</vt:lpstr>
      <vt:lpstr>Office Theme</vt:lpstr>
      <vt:lpstr>9_Office Theme</vt:lpstr>
      <vt:lpstr>3_Office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26</cp:revision>
  <dcterms:created xsi:type="dcterms:W3CDTF">2021-07-20T01:55:21Z</dcterms:created>
  <dcterms:modified xsi:type="dcterms:W3CDTF">2022-04-03T09:36:18Z</dcterms:modified>
</cp:coreProperties>
</file>