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5" r:id="rId3"/>
    <p:sldId id="290" r:id="rId4"/>
    <p:sldId id="312" r:id="rId5"/>
    <p:sldId id="291" r:id="rId6"/>
    <p:sldId id="276" r:id="rId7"/>
    <p:sldId id="277" r:id="rId8"/>
    <p:sldId id="292" r:id="rId9"/>
    <p:sldId id="293" r:id="rId10"/>
    <p:sldId id="306" r:id="rId11"/>
    <p:sldId id="259" r:id="rId12"/>
    <p:sldId id="307" r:id="rId13"/>
    <p:sldId id="311" r:id="rId14"/>
    <p:sldId id="262" r:id="rId15"/>
    <p:sldId id="263" r:id="rId16"/>
    <p:sldId id="264" r:id="rId17"/>
    <p:sldId id="273" r:id="rId18"/>
    <p:sldId id="274" r:id="rId19"/>
    <p:sldId id="269" r:id="rId20"/>
    <p:sldId id="271" r:id="rId21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5FFD0"/>
    <a:srgbClr val="FF4D77"/>
    <a:srgbClr val="4E724C"/>
    <a:srgbClr val="FCF3E7"/>
    <a:srgbClr val="EEC594"/>
    <a:srgbClr val="FFFFFF"/>
    <a:srgbClr val="F3CEA4"/>
    <a:srgbClr val="F2F2EE"/>
    <a:srgbClr val="5C2D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76" autoAdjust="0"/>
    <p:restoredTop sz="94660"/>
  </p:normalViewPr>
  <p:slideViewPr>
    <p:cSldViewPr>
      <p:cViewPr varScale="1">
        <p:scale>
          <a:sx n="63" d="100"/>
          <a:sy n="63" d="100"/>
        </p:scale>
        <p:origin x="45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94709-44C7-488F-8C83-C9A5204016F6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67B4-E3AE-4E01-86EC-EB488709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7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67B4-E3AE-4E01-86EC-EB48870971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05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24/04/2022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404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24/04/2022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43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24/04/2022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438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24/04/2022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17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24/04/2022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4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24/04/2022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3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24/04/2022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08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24/04/2022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55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24/04/2022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698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24/04/2022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22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24/04/2022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14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B1C1-7865-417D-96BB-466CB203B328}" type="datetimeFigureOut">
              <a:rPr lang="vi-VN" smtClean="0"/>
              <a:t>24/04/2022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6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gif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gif"/><Relationship Id="rId12" Type="http://schemas.openxmlformats.org/officeDocument/2006/relationships/slide" Target="slide9.xml"/><Relationship Id="rId2" Type="http://schemas.openxmlformats.org/officeDocument/2006/relationships/audio" Target="../media/audio1.wav"/><Relationship Id="rId16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11" Type="http://schemas.openxmlformats.org/officeDocument/2006/relationships/slide" Target="slide8.xml"/><Relationship Id="rId5" Type="http://schemas.openxmlformats.org/officeDocument/2006/relationships/image" Target="../media/image10.jpeg"/><Relationship Id="rId15" Type="http://schemas.openxmlformats.org/officeDocument/2006/relationships/image" Target="../media/image15.gif"/><Relationship Id="rId10" Type="http://schemas.openxmlformats.org/officeDocument/2006/relationships/slide" Target="slide7.xml"/><Relationship Id="rId4" Type="http://schemas.openxmlformats.org/officeDocument/2006/relationships/image" Target="../media/image9.jpg"/><Relationship Id="rId9" Type="http://schemas.openxmlformats.org/officeDocument/2006/relationships/slide" Target="slide6.xml"/><Relationship Id="rId1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2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1918742" y="2271318"/>
            <a:ext cx="8748972" cy="19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5807174" y="5301208"/>
            <a:ext cx="4940383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GV</a:t>
            </a:r>
            <a:endParaRPr sz="3600" b="1" dirty="0">
              <a:solidFill>
                <a:srgbClr val="0000FF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6" name="图片 21">
            <a:extLst>
              <a:ext uri="{FF2B5EF4-FFF2-40B4-BE49-F238E27FC236}">
                <a16:creationId xmlns:a16="http://schemas.microsoft.com/office/drawing/2014/main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514" y="29895"/>
            <a:ext cx="3221436" cy="2274976"/>
          </a:xfrm>
          <a:prstGeom prst="rect">
            <a:avLst/>
          </a:prstGeom>
        </p:spPr>
      </p:pic>
      <p:pic>
        <p:nvPicPr>
          <p:cNvPr id="7" name="图片 21">
            <a:extLst>
              <a:ext uri="{FF2B5EF4-FFF2-40B4-BE49-F238E27FC236}">
                <a16:creationId xmlns:a16="http://schemas.microsoft.com/office/drawing/2014/main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3012" y="-24753"/>
            <a:ext cx="3221436" cy="22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10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5C2A86-9C57-4F09-A7A8-B2C0B70F3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68154" cy="5445224"/>
          </a:xfrm>
          <a:prstGeom prst="rect">
            <a:avLst/>
          </a:prstGeom>
        </p:spPr>
      </p:pic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3F898AF6-381F-406E-AE35-4E2507CD2703}"/>
              </a:ext>
            </a:extLst>
          </p:cNvPr>
          <p:cNvSpPr/>
          <p:nvPr/>
        </p:nvSpPr>
        <p:spPr>
          <a:xfrm>
            <a:off x="4725620" y="5733256"/>
            <a:ext cx="933764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</a:t>
            </a: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316350D9-84ED-46F6-8559-F3B543C7CC7A}"/>
              </a:ext>
            </a:extLst>
          </p:cNvPr>
          <p:cNvSpPr/>
          <p:nvPr/>
        </p:nvSpPr>
        <p:spPr>
          <a:xfrm>
            <a:off x="7529978" y="5733256"/>
            <a:ext cx="933764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F17CC5BB-40AF-4513-9DE0-2592BACCE75B}"/>
              </a:ext>
            </a:extLst>
          </p:cNvPr>
          <p:cNvSpPr/>
          <p:nvPr/>
        </p:nvSpPr>
        <p:spPr>
          <a:xfrm>
            <a:off x="8759502" y="5733256"/>
            <a:ext cx="933764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48C1E88A-019E-41FB-AC30-A1891371493C}"/>
              </a:ext>
            </a:extLst>
          </p:cNvPr>
          <p:cNvSpPr/>
          <p:nvPr/>
        </p:nvSpPr>
        <p:spPr>
          <a:xfrm>
            <a:off x="5955145" y="5733256"/>
            <a:ext cx="1279072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145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BD54AD37-C1E8-4A46-8DEE-B1513FDBE9A4}"/>
              </a:ext>
            </a:extLst>
          </p:cNvPr>
          <p:cNvSpPr/>
          <p:nvPr/>
        </p:nvSpPr>
        <p:spPr>
          <a:xfrm>
            <a:off x="3150787" y="5733256"/>
            <a:ext cx="1279072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362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FA41DC-3D4F-4C84-ACA5-178F1DA17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3506" y="2928694"/>
            <a:ext cx="2494917" cy="2826018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DD7FBE10-CA2A-446F-983F-01BCB85D216D}"/>
              </a:ext>
            </a:extLst>
          </p:cNvPr>
          <p:cNvSpPr/>
          <p:nvPr/>
        </p:nvSpPr>
        <p:spPr>
          <a:xfrm>
            <a:off x="599493" y="1407716"/>
            <a:ext cx="4343585" cy="1656184"/>
          </a:xfrm>
          <a:prstGeom prst="wedgeEllipseCallout">
            <a:avLst>
              <a:gd name="adj1" fmla="val -30680"/>
              <a:gd name="adj2" fmla="val 7093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quyển</a:t>
            </a:r>
            <a:r>
              <a:rPr lang="en-US" sz="2800" dirty="0"/>
              <a:t> </a:t>
            </a:r>
            <a:r>
              <a:rPr lang="en-US" sz="2800" dirty="0" err="1"/>
              <a:t>sách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028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12000" r="-7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4926" y="620688"/>
            <a:ext cx="7956884" cy="24313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5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TRỪ (CÓ NHỚ)</a:t>
            </a:r>
          </a:p>
          <a:p>
            <a:pPr algn="ctr">
              <a:lnSpc>
                <a:spcPct val="150000"/>
              </a:lnSpc>
            </a:pPr>
            <a:r>
              <a:rPr lang="en-US" sz="5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 PHẠM VI 1000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9DFA97-ACFF-4FF3-9541-B74F72437B35}"/>
              </a:ext>
            </a:extLst>
          </p:cNvPr>
          <p:cNvSpPr/>
          <p:nvPr/>
        </p:nvSpPr>
        <p:spPr>
          <a:xfrm>
            <a:off x="7895406" y="4149080"/>
            <a:ext cx="238315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31550" cmpd="sng">
                  <a:solidFill>
                    <a:srgbClr val="FF4D7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600" b="1" dirty="0">
                <a:ln w="31550" cmpd="sng">
                  <a:solidFill>
                    <a:srgbClr val="FF4D7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72412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D31BD9D-0774-4FB0-9DCB-B960866E485C}"/>
              </a:ext>
            </a:extLst>
          </p:cNvPr>
          <p:cNvSpPr/>
          <p:nvPr/>
        </p:nvSpPr>
        <p:spPr>
          <a:xfrm>
            <a:off x="7932154" y="1627059"/>
            <a:ext cx="3707668" cy="3448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879995" y="1880561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cs typeface="Times New Roman" pitchFamily="18" charset="0"/>
              </a:rPr>
              <a:t>3</a:t>
            </a:r>
            <a:r>
              <a:rPr lang="en-US" sz="5400" dirty="0">
                <a:cs typeface="Times New Roman" pitchFamily="18" charset="0"/>
              </a:rPr>
              <a:t> </a:t>
            </a:r>
            <a:r>
              <a:rPr lang="vi-VN" sz="5400" dirty="0">
                <a:cs typeface="Times New Roman" pitchFamily="18" charset="0"/>
              </a:rPr>
              <a:t>6</a:t>
            </a:r>
            <a:r>
              <a:rPr lang="en-US" sz="5400" dirty="0">
                <a:cs typeface="Times New Roman" pitchFamily="18" charset="0"/>
              </a:rPr>
              <a:t> </a:t>
            </a:r>
            <a:r>
              <a:rPr lang="vi-VN" sz="5400" dirty="0">
                <a:cs typeface="Times New Roman" pitchFamily="18" charset="0"/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87957" y="2841988"/>
            <a:ext cx="2318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cs typeface="Times New Roman" pitchFamily="18" charset="0"/>
              </a:rPr>
              <a:t> </a:t>
            </a:r>
            <a:r>
              <a:rPr lang="en-US" sz="5400" dirty="0">
                <a:cs typeface="Times New Roman" pitchFamily="18" charset="0"/>
              </a:rPr>
              <a:t> </a:t>
            </a:r>
            <a:r>
              <a:rPr lang="vi-VN" sz="5400" dirty="0">
                <a:cs typeface="Times New Roman" pitchFamily="18" charset="0"/>
              </a:rPr>
              <a:t>1 4 5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66861" y="2325383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cs typeface="Times New Roman" pitchFamily="18" charset="0"/>
              </a:rPr>
              <a:t>-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8874057" y="3765318"/>
            <a:ext cx="173413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942481" y="3803512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i="1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481" y="3803512"/>
                <a:ext cx="760144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/>
          <p:cNvSpPr/>
          <p:nvPr/>
        </p:nvSpPr>
        <p:spPr>
          <a:xfrm>
            <a:off x="9960549" y="2037351"/>
            <a:ext cx="772201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271979" y="3819512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1979" y="3819512"/>
                <a:ext cx="760144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D16617F-9ADE-4908-9518-F20C20A76CF7}"/>
                  </a:ext>
                </a:extLst>
              </p:cNvPr>
              <p:cNvSpPr txBox="1"/>
              <p:nvPr/>
            </p:nvSpPr>
            <p:spPr>
              <a:xfrm>
                <a:off x="8363337" y="1986775"/>
                <a:ext cx="2246583" cy="1861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6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60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D16617F-9ADE-4908-9518-F20C20A76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337" y="1986775"/>
                <a:ext cx="2246583" cy="1861472"/>
              </a:xfrm>
              <a:prstGeom prst="rect">
                <a:avLst/>
              </a:prstGeom>
              <a:blipFill>
                <a:blip r:embed="rId5"/>
                <a:stretch>
                  <a:fillRect l="-7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4078982" y="188640"/>
            <a:ext cx="4032448" cy="980728"/>
          </a:xfrm>
          <a:prstGeom prst="roundRect">
            <a:avLst>
              <a:gd name="adj" fmla="val 28655"/>
            </a:avLst>
          </a:prstGeom>
          <a:solidFill>
            <a:srgbClr val="FF4D7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cs typeface="Times New Roman" pitchFamily="18" charset="0"/>
              </a:rPr>
              <a:t>362 – 145 = ?</a:t>
            </a:r>
            <a:endParaRPr lang="vi-VN" sz="3600" b="1" dirty="0"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AF6D35-B173-4FD3-9E6C-3D8E838B3F07}"/>
              </a:ext>
            </a:extLst>
          </p:cNvPr>
          <p:cNvSpPr txBox="1"/>
          <p:nvPr/>
        </p:nvSpPr>
        <p:spPr>
          <a:xfrm>
            <a:off x="741719" y="1242155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err="1">
                <a:cs typeface="Times New Roman" pitchFamily="18" charset="0"/>
              </a:rPr>
              <a:t>Đặt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tính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ED4EE1-A5EF-4A0F-A8E7-F4A90DC79013}"/>
              </a:ext>
            </a:extLst>
          </p:cNvPr>
          <p:cNvSpPr txBox="1"/>
          <p:nvPr/>
        </p:nvSpPr>
        <p:spPr>
          <a:xfrm>
            <a:off x="741719" y="1986775"/>
            <a:ext cx="5851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3200" dirty="0">
                <a:cs typeface="Times New Roman" pitchFamily="18" charset="0"/>
              </a:rPr>
              <a:t>2 không trừ </a:t>
            </a:r>
            <a:r>
              <a:rPr lang="en-US" sz="3200" dirty="0" err="1">
                <a:cs typeface="Times New Roman" pitchFamily="18" charset="0"/>
              </a:rPr>
              <a:t>được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cho</a:t>
            </a:r>
            <a:r>
              <a:rPr lang="en-US" sz="3200" dirty="0">
                <a:cs typeface="Times New Roman" pitchFamily="18" charset="0"/>
              </a:rPr>
              <a:t> 5 </a:t>
            </a:r>
            <a:r>
              <a:rPr lang="en-US" sz="3200" dirty="0" err="1">
                <a:cs typeface="Times New Roman" pitchFamily="18" charset="0"/>
              </a:rPr>
              <a:t>lấy</a:t>
            </a:r>
            <a:r>
              <a:rPr lang="en-US" sz="3200" dirty="0">
                <a:cs typeface="Times New Roman" pitchFamily="18" charset="0"/>
              </a:rPr>
              <a:t> 12 </a:t>
            </a:r>
            <a:r>
              <a:rPr lang="en-US" sz="3200" dirty="0" err="1">
                <a:cs typeface="Times New Roman" pitchFamily="18" charset="0"/>
              </a:rPr>
              <a:t>trừ</a:t>
            </a:r>
            <a:r>
              <a:rPr lang="en-US" sz="3200" dirty="0">
                <a:cs typeface="Times New Roman" pitchFamily="18" charset="0"/>
              </a:rPr>
              <a:t> 5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7, </a:t>
            </a:r>
            <a:r>
              <a:rPr lang="en-US" sz="3200" dirty="0" err="1">
                <a:cs typeface="Times New Roman" pitchFamily="18" charset="0"/>
              </a:rPr>
              <a:t>viết</a:t>
            </a:r>
            <a:r>
              <a:rPr lang="en-US" sz="3200" dirty="0">
                <a:cs typeface="Times New Roman" pitchFamily="18" charset="0"/>
              </a:rPr>
              <a:t> 7 </a:t>
            </a:r>
            <a:r>
              <a:rPr lang="en-US" sz="3200" dirty="0" err="1">
                <a:cs typeface="Times New Roman" pitchFamily="18" charset="0"/>
              </a:rPr>
              <a:t>nhớ</a:t>
            </a:r>
            <a:r>
              <a:rPr lang="en-US" sz="3200" dirty="0">
                <a:cs typeface="Times New Roman" pitchFamily="18" charset="0"/>
              </a:rPr>
              <a:t> 1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13E772-7405-4331-BD3D-0B363BFBF421}"/>
              </a:ext>
            </a:extLst>
          </p:cNvPr>
          <p:cNvSpPr txBox="1"/>
          <p:nvPr/>
        </p:nvSpPr>
        <p:spPr>
          <a:xfrm>
            <a:off x="739017" y="3223838"/>
            <a:ext cx="55876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cs typeface="Times New Roman" pitchFamily="18" charset="0"/>
              </a:rPr>
              <a:t>4 </a:t>
            </a:r>
            <a:r>
              <a:rPr lang="en-US" sz="3200" dirty="0" err="1">
                <a:cs typeface="Times New Roman" pitchFamily="18" charset="0"/>
              </a:rPr>
              <a:t>thêm</a:t>
            </a:r>
            <a:r>
              <a:rPr lang="en-US" sz="3200" dirty="0">
                <a:cs typeface="Times New Roman" pitchFamily="18" charset="0"/>
              </a:rPr>
              <a:t> 1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5, 6 </a:t>
            </a:r>
            <a:r>
              <a:rPr lang="en-US" sz="3200" dirty="0" err="1">
                <a:cs typeface="Times New Roman" pitchFamily="18" charset="0"/>
              </a:rPr>
              <a:t>trừ</a:t>
            </a:r>
            <a:r>
              <a:rPr lang="en-US" sz="3200" dirty="0">
                <a:cs typeface="Times New Roman" pitchFamily="18" charset="0"/>
              </a:rPr>
              <a:t> 5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1, </a:t>
            </a:r>
            <a:r>
              <a:rPr lang="en-US" sz="3200" dirty="0" err="1">
                <a:cs typeface="Times New Roman" pitchFamily="18" charset="0"/>
              </a:rPr>
              <a:t>viết</a:t>
            </a:r>
            <a:r>
              <a:rPr lang="en-US" sz="3200" dirty="0">
                <a:cs typeface="Times New Roman" pitchFamily="18" charset="0"/>
              </a:rPr>
              <a:t> 1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E54ED4F2-7D54-43FE-93DA-399AFA671C4B}"/>
              </a:ext>
            </a:extLst>
          </p:cNvPr>
          <p:cNvSpPr/>
          <p:nvPr/>
        </p:nvSpPr>
        <p:spPr>
          <a:xfrm>
            <a:off x="9400496" y="2037351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23130C-6655-4262-8AD1-294586EAD688}"/>
              </a:ext>
            </a:extLst>
          </p:cNvPr>
          <p:cNvSpPr txBox="1"/>
          <p:nvPr/>
        </p:nvSpPr>
        <p:spPr>
          <a:xfrm>
            <a:off x="740163" y="4460902"/>
            <a:ext cx="5587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cs typeface="Times New Roman" pitchFamily="18" charset="0"/>
              </a:rPr>
              <a:t>3 </a:t>
            </a:r>
            <a:r>
              <a:rPr lang="en-US" sz="3200" dirty="0" err="1">
                <a:cs typeface="Times New Roman" pitchFamily="18" charset="0"/>
              </a:rPr>
              <a:t>trừ</a:t>
            </a:r>
            <a:r>
              <a:rPr lang="en-US" sz="3200" dirty="0">
                <a:cs typeface="Times New Roman" pitchFamily="18" charset="0"/>
              </a:rPr>
              <a:t> 1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2, </a:t>
            </a:r>
            <a:r>
              <a:rPr lang="en-US" sz="3200" dirty="0" err="1">
                <a:cs typeface="Times New Roman" pitchFamily="18" charset="0"/>
              </a:rPr>
              <a:t>viết</a:t>
            </a:r>
            <a:r>
              <a:rPr lang="en-US" sz="3200" dirty="0">
                <a:cs typeface="Times New Roman" pitchFamily="18" charset="0"/>
              </a:rPr>
              <a:t> 2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id="{5058E400-95C2-44AE-A784-21698D5C30CE}"/>
              </a:ext>
            </a:extLst>
          </p:cNvPr>
          <p:cNvSpPr/>
          <p:nvPr/>
        </p:nvSpPr>
        <p:spPr>
          <a:xfrm>
            <a:off x="8754388" y="2037350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/>
              <p:nvPr/>
            </p:nvSpPr>
            <p:spPr>
              <a:xfrm>
                <a:off x="8683720" y="3819512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i="1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3720" y="3819512"/>
                <a:ext cx="760144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15">
            <a:extLst>
              <a:ext uri="{FF2B5EF4-FFF2-40B4-BE49-F238E27FC236}">
                <a16:creationId xmlns:a16="http://schemas.microsoft.com/office/drawing/2014/main" id="{40ABA23A-D52B-4A2A-AD38-7625923D7C99}"/>
              </a:ext>
            </a:extLst>
          </p:cNvPr>
          <p:cNvSpPr/>
          <p:nvPr/>
        </p:nvSpPr>
        <p:spPr>
          <a:xfrm>
            <a:off x="3159365" y="5618403"/>
            <a:ext cx="5328592" cy="980728"/>
          </a:xfrm>
          <a:prstGeom prst="roundRect">
            <a:avLst>
              <a:gd name="adj" fmla="val 28655"/>
            </a:avLst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cs typeface="Times New Roman" pitchFamily="18" charset="0"/>
              </a:rPr>
              <a:t>Vậy</a:t>
            </a:r>
            <a:r>
              <a:rPr lang="en-US" sz="3600" b="1" dirty="0">
                <a:cs typeface="Times New Roman" pitchFamily="18" charset="0"/>
              </a:rPr>
              <a:t> 362 – 145 = 217</a:t>
            </a:r>
            <a:endParaRPr lang="vi-VN" sz="3600" b="1" dirty="0"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967C80-3553-4BD3-8422-B9D858A003C3}"/>
              </a:ext>
            </a:extLst>
          </p:cNvPr>
          <p:cNvSpPr txBox="1"/>
          <p:nvPr/>
        </p:nvSpPr>
        <p:spPr>
          <a:xfrm>
            <a:off x="10989656" y="3910542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44099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" grpId="0"/>
      <p:bldP spid="4" grpId="1"/>
      <p:bldP spid="5" grpId="0"/>
      <p:bldP spid="5" grpId="1"/>
      <p:bldP spid="6" grpId="0"/>
      <p:bldP spid="6" grpId="1"/>
      <p:bldP spid="10" grpId="0"/>
      <p:bldP spid="12" grpId="0" animBg="1"/>
      <p:bldP spid="12" grpId="1" animBg="1"/>
      <p:bldP spid="13" grpId="0"/>
      <p:bldP spid="28" grpId="0"/>
      <p:bldP spid="18" grpId="0"/>
      <p:bldP spid="19" grpId="0"/>
      <p:bldP spid="20" grpId="0"/>
      <p:bldP spid="21" grpId="0" animBg="1"/>
      <p:bldP spid="21" grpId="1" animBg="1"/>
      <p:bldP spid="22" grpId="0"/>
      <p:bldP spid="23" grpId="0" animBg="1"/>
      <p:bldP spid="23" grpId="1" animBg="1"/>
      <p:bldP spid="24" grpId="0"/>
      <p:bldP spid="25" grpId="0" animBg="1"/>
      <p:bldP spid="2" grpId="0"/>
      <p:bldP spid="2" grpId="1"/>
      <p:bldP spid="2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E1D6A22-294E-4CA1-A14F-D1DE415B6C63}"/>
              </a:ext>
            </a:extLst>
          </p:cNvPr>
          <p:cNvSpPr/>
          <p:nvPr/>
        </p:nvSpPr>
        <p:spPr>
          <a:xfrm>
            <a:off x="10256772" y="2226844"/>
            <a:ext cx="506674" cy="213512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F97BE1-FD50-42E3-8168-F781D70A3745}"/>
              </a:ext>
            </a:extLst>
          </p:cNvPr>
          <p:cNvSpPr/>
          <p:nvPr/>
        </p:nvSpPr>
        <p:spPr>
          <a:xfrm>
            <a:off x="7766754" y="2250082"/>
            <a:ext cx="506674" cy="213512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28BB58-E968-4BEF-87CE-AD6B2F306DA2}"/>
              </a:ext>
            </a:extLst>
          </p:cNvPr>
          <p:cNvSpPr/>
          <p:nvPr/>
        </p:nvSpPr>
        <p:spPr>
          <a:xfrm>
            <a:off x="4913874" y="2196429"/>
            <a:ext cx="506674" cy="213512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FDD2C9C-F6B9-4C66-95F6-044CB2D335EB}"/>
                  </a:ext>
                </a:extLst>
              </p:cNvPr>
              <p:cNvSpPr txBox="1"/>
              <p:nvPr/>
            </p:nvSpPr>
            <p:spPr>
              <a:xfrm>
                <a:off x="521386" y="2293679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FDD2C9C-F6B9-4C66-95F6-044CB2D335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86" y="2293679"/>
                <a:ext cx="1784527" cy="1389676"/>
              </a:xfrm>
              <a:prstGeom prst="rect">
                <a:avLst/>
              </a:prstGeom>
              <a:blipFill>
                <a:blip r:embed="rId3"/>
                <a:stretch>
                  <a:fillRect l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3D8B29A7-100A-48F3-B3B1-B6F677E8BB23}"/>
              </a:ext>
            </a:extLst>
          </p:cNvPr>
          <p:cNvSpPr/>
          <p:nvPr/>
        </p:nvSpPr>
        <p:spPr>
          <a:xfrm>
            <a:off x="4078982" y="188640"/>
            <a:ext cx="4032448" cy="980728"/>
          </a:xfrm>
          <a:prstGeom prst="roundRect">
            <a:avLst>
              <a:gd name="adj" fmla="val 28655"/>
            </a:avLst>
          </a:prstGeom>
          <a:solidFill>
            <a:srgbClr val="FF4D7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cs typeface="Times New Roman" pitchFamily="18" charset="0"/>
              </a:rPr>
              <a:t>362 – 145 = ?</a:t>
            </a:r>
            <a:endParaRPr lang="vi-VN" sz="3600" b="1" dirty="0"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082A8-B00E-4188-B702-6A7EE581F7A0}"/>
              </a:ext>
            </a:extLst>
          </p:cNvPr>
          <p:cNvSpPr txBox="1"/>
          <p:nvPr/>
        </p:nvSpPr>
        <p:spPr>
          <a:xfrm>
            <a:off x="411110" y="4324459"/>
            <a:ext cx="1789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FF"/>
                </a:solidFill>
              </a:rPr>
              <a:t>Đặt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tính</a:t>
            </a:r>
            <a:endParaRPr lang="en-US" sz="28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D9D30C-984A-492A-B5B9-BE990E8C8C82}"/>
                  </a:ext>
                </a:extLst>
              </p:cNvPr>
              <p:cNvSpPr txBox="1"/>
              <p:nvPr/>
            </p:nvSpPr>
            <p:spPr>
              <a:xfrm>
                <a:off x="3636021" y="2295527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D9D30C-984A-492A-B5B9-BE990E8C8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6021" y="2295527"/>
                <a:ext cx="1784527" cy="1389676"/>
              </a:xfrm>
              <a:prstGeom prst="rect">
                <a:avLst/>
              </a:prstGeom>
              <a:blipFill>
                <a:blip r:embed="rId4"/>
                <a:stretch>
                  <a:fillRect l="-2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9C256BE-2290-4443-9FA0-3D6ECEAEAC59}"/>
              </a:ext>
            </a:extLst>
          </p:cNvPr>
          <p:cNvSpPr txBox="1"/>
          <p:nvPr/>
        </p:nvSpPr>
        <p:spPr>
          <a:xfrm>
            <a:off x="2757316" y="4432181"/>
            <a:ext cx="3553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2400" dirty="0">
                <a:solidFill>
                  <a:srgbClr val="0000FF"/>
                </a:solidFill>
                <a:cs typeface="Times New Roman" pitchFamily="18" charset="0"/>
              </a:rPr>
              <a:t>2 không trừ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5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lấy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12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trừ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5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7,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7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nhớ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1</a:t>
            </a:r>
            <a:endParaRPr lang="vi-VN" sz="24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B174DE2-54B5-43E5-B42F-0B5F16E7CE68}"/>
              </a:ext>
            </a:extLst>
          </p:cNvPr>
          <p:cNvSpPr/>
          <p:nvPr/>
        </p:nvSpPr>
        <p:spPr>
          <a:xfrm>
            <a:off x="2573569" y="3035407"/>
            <a:ext cx="576064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F0D666-4A0A-4093-856F-11C05F46454C}"/>
                  </a:ext>
                </a:extLst>
              </p:cNvPr>
              <p:cNvSpPr txBox="1"/>
              <p:nvPr/>
            </p:nvSpPr>
            <p:spPr>
              <a:xfrm>
                <a:off x="6943257" y="2340569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F0D666-4A0A-4093-856F-11C05F464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257" y="2340569"/>
                <a:ext cx="1784527" cy="1389676"/>
              </a:xfrm>
              <a:prstGeom prst="rect">
                <a:avLst/>
              </a:prstGeom>
              <a:blipFill>
                <a:blip r:embed="rId5"/>
                <a:stretch>
                  <a:fillRect l="-2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DEC46BA-F76F-4812-A3F6-3936DE681F1F}"/>
              </a:ext>
            </a:extLst>
          </p:cNvPr>
          <p:cNvSpPr txBox="1"/>
          <p:nvPr/>
        </p:nvSpPr>
        <p:spPr>
          <a:xfrm>
            <a:off x="6209339" y="4426475"/>
            <a:ext cx="3028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4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1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5, 6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trừ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5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1,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1</a:t>
            </a:r>
            <a:endParaRPr lang="vi-VN" sz="24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1190CD2-3BEB-42D6-BFA9-92B6B7AB5178}"/>
              </a:ext>
            </a:extLst>
          </p:cNvPr>
          <p:cNvSpPr/>
          <p:nvPr/>
        </p:nvSpPr>
        <p:spPr>
          <a:xfrm>
            <a:off x="5836552" y="3037255"/>
            <a:ext cx="576064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51965F-F931-4758-AB65-5BACBFBFA58B}"/>
                  </a:ext>
                </a:extLst>
              </p:cNvPr>
              <p:cNvSpPr txBox="1"/>
              <p:nvPr/>
            </p:nvSpPr>
            <p:spPr>
              <a:xfrm>
                <a:off x="9876866" y="2293679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51965F-F931-4758-AB65-5BACBFBFA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6866" y="2293679"/>
                <a:ext cx="1784527" cy="1389676"/>
              </a:xfrm>
              <a:prstGeom prst="rect">
                <a:avLst/>
              </a:prstGeom>
              <a:blipFill>
                <a:blip r:embed="rId6"/>
                <a:stretch>
                  <a:fillRect l="-2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4613770-7EA1-48F3-A4AC-918E7A908302}"/>
              </a:ext>
            </a:extLst>
          </p:cNvPr>
          <p:cNvSpPr txBox="1"/>
          <p:nvPr/>
        </p:nvSpPr>
        <p:spPr>
          <a:xfrm>
            <a:off x="9370318" y="4437112"/>
            <a:ext cx="2790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3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trừ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1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2,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2</a:t>
            </a:r>
            <a:endParaRPr lang="vi-VN" sz="24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C24E979-3C3B-42B7-BDCC-84EF8721301C}"/>
              </a:ext>
            </a:extLst>
          </p:cNvPr>
          <p:cNvSpPr/>
          <p:nvPr/>
        </p:nvSpPr>
        <p:spPr>
          <a:xfrm>
            <a:off x="8982372" y="3035407"/>
            <a:ext cx="576064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75F655C-82E2-4887-8FA0-5E5AFFDF17D0}"/>
                  </a:ext>
                </a:extLst>
              </p:cNvPr>
              <p:cNvSpPr/>
              <p:nvPr/>
            </p:nvSpPr>
            <p:spPr>
              <a:xfrm>
                <a:off x="4840038" y="3592525"/>
                <a:ext cx="65434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75F655C-82E2-4887-8FA0-5E5AFFDF17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038" y="3592525"/>
                <a:ext cx="654345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17C0E35-E8F3-4659-BA0A-C23D578D8899}"/>
                  </a:ext>
                </a:extLst>
              </p:cNvPr>
              <p:cNvSpPr/>
              <p:nvPr/>
            </p:nvSpPr>
            <p:spPr>
              <a:xfrm>
                <a:off x="8132449" y="3649613"/>
                <a:ext cx="65434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17C0E35-E8F3-4659-BA0A-C23D578D88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2449" y="3649613"/>
                <a:ext cx="654345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F91CC16-7D5C-496A-9BD1-916EF83EC537}"/>
                  </a:ext>
                </a:extLst>
              </p:cNvPr>
              <p:cNvSpPr/>
              <p:nvPr/>
            </p:nvSpPr>
            <p:spPr>
              <a:xfrm>
                <a:off x="7692918" y="3646178"/>
                <a:ext cx="65434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F91CC16-7D5C-496A-9BD1-916EF83EC5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918" y="3646178"/>
                <a:ext cx="654345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BF5F58F-A118-4CCD-8917-4AB3AEA9ABF2}"/>
                  </a:ext>
                </a:extLst>
              </p:cNvPr>
              <p:cNvSpPr/>
              <p:nvPr/>
            </p:nvSpPr>
            <p:spPr>
              <a:xfrm>
                <a:off x="11080077" y="3579811"/>
                <a:ext cx="65434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BF5F58F-A118-4CCD-8917-4AB3AEA9AB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0077" y="3579811"/>
                <a:ext cx="654345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CBF8456-E9B5-417A-BE5F-4DAC4FBF2183}"/>
                  </a:ext>
                </a:extLst>
              </p:cNvPr>
              <p:cNvSpPr/>
              <p:nvPr/>
            </p:nvSpPr>
            <p:spPr>
              <a:xfrm>
                <a:off x="10640546" y="3576376"/>
                <a:ext cx="65434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CBF8456-E9B5-417A-BE5F-4DAC4FBF21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546" y="3576376"/>
                <a:ext cx="654345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CE1DF90-4D6C-4EA8-A1C0-7EA1A9E1FC0E}"/>
                  </a:ext>
                </a:extLst>
              </p:cNvPr>
              <p:cNvSpPr/>
              <p:nvPr/>
            </p:nvSpPr>
            <p:spPr>
              <a:xfrm>
                <a:off x="10194821" y="3576376"/>
                <a:ext cx="65434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CE1DF90-4D6C-4EA8-A1C0-7EA1A9E1FC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4821" y="3576376"/>
                <a:ext cx="654345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15">
            <a:extLst>
              <a:ext uri="{FF2B5EF4-FFF2-40B4-BE49-F238E27FC236}">
                <a16:creationId xmlns:a16="http://schemas.microsoft.com/office/drawing/2014/main" id="{9868A46D-BEE7-4918-B730-612E6A0D409F}"/>
              </a:ext>
            </a:extLst>
          </p:cNvPr>
          <p:cNvSpPr/>
          <p:nvPr/>
        </p:nvSpPr>
        <p:spPr>
          <a:xfrm>
            <a:off x="3891476" y="5781300"/>
            <a:ext cx="4635725" cy="931781"/>
          </a:xfrm>
          <a:prstGeom prst="roundRect">
            <a:avLst>
              <a:gd name="adj" fmla="val 28655"/>
            </a:avLst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cs typeface="Times New Roman" pitchFamily="18" charset="0"/>
              </a:rPr>
              <a:t>Vậy</a:t>
            </a:r>
            <a:r>
              <a:rPr lang="en-US" sz="3200" b="1" dirty="0">
                <a:cs typeface="Times New Roman" pitchFamily="18" charset="0"/>
              </a:rPr>
              <a:t> 362 – 145 = 217</a:t>
            </a:r>
            <a:endParaRPr lang="vi-VN" sz="32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077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4" grpId="0" animBg="1"/>
      <p:bldP spid="4" grpId="0"/>
      <p:bldP spid="5" grpId="0"/>
      <p:bldP spid="6" grpId="0"/>
      <p:bldP spid="7" grpId="0" animBg="1"/>
      <p:bldP spid="8" grpId="0"/>
      <p:bldP spid="9" grpId="0"/>
      <p:bldP spid="10" grpId="0" animBg="1"/>
      <p:bldP spid="11" grpId="0"/>
      <p:bldP spid="12" grpId="0"/>
      <p:bldP spid="13" grpId="0" animBg="1"/>
      <p:bldP spid="15" grpId="0"/>
      <p:bldP spid="16" grpId="0"/>
      <p:bldP spid="18" grpId="0"/>
      <p:bldP spid="20" grpId="0"/>
      <p:bldP spid="21" grpId="0"/>
      <p:bldP spid="22" grpId="0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3260" y="319927"/>
            <a:ext cx="6469427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>
                <a:cs typeface="Times New Roman" pitchFamily="18" charset="0"/>
              </a:rPr>
              <a:t>Ví dụ: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Đặt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tính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rồi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tính</a:t>
            </a:r>
            <a:endParaRPr lang="vi-VN" sz="4000" b="1" dirty="0"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      453 – 129 </a:t>
            </a:r>
            <a:r>
              <a:rPr lang="vi-VN" sz="4000" b="1" dirty="0">
                <a:solidFill>
                  <a:srgbClr val="0000FF"/>
                </a:solidFill>
                <a:cs typeface="Times New Roman" pitchFamily="18" charset="0"/>
              </a:rPr>
              <a:t>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7372" y="4949218"/>
            <a:ext cx="1535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324</a:t>
            </a:r>
            <a:endParaRPr lang="vi-VN" sz="54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42687" y="1426213"/>
            <a:ext cx="3671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628 – 165 </a:t>
            </a:r>
            <a:r>
              <a:rPr lang="vi-VN" sz="4000" b="1" dirty="0">
                <a:solidFill>
                  <a:srgbClr val="0000FF"/>
                </a:solidFill>
                <a:cs typeface="Times New Roman" pitchFamily="18" charset="0"/>
              </a:rPr>
              <a:t>=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6534E8-9D90-4C23-9A13-954A4475A929}"/>
                  </a:ext>
                </a:extLst>
              </p:cNvPr>
              <p:cNvSpPr txBox="1"/>
              <p:nvPr/>
            </p:nvSpPr>
            <p:spPr>
              <a:xfrm>
                <a:off x="2650923" y="3099131"/>
                <a:ext cx="1784527" cy="1880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453</m:t>
                              </m:r>
                            </m:e>
                            <m:e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129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6534E8-9D90-4C23-9A13-954A4475A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0923" y="3099131"/>
                <a:ext cx="1784527" cy="1880258"/>
              </a:xfrm>
              <a:prstGeom prst="rect">
                <a:avLst/>
              </a:prstGeom>
              <a:blipFill>
                <a:blip r:embed="rId3"/>
                <a:stretch>
                  <a:fillRect l="-12287" r="-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3BAAE97-3486-438E-B5AD-0BE19A8FC1FE}"/>
              </a:ext>
            </a:extLst>
          </p:cNvPr>
          <p:cNvSpPr txBox="1"/>
          <p:nvPr/>
        </p:nvSpPr>
        <p:spPr>
          <a:xfrm>
            <a:off x="8515871" y="4919047"/>
            <a:ext cx="1535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463</a:t>
            </a:r>
            <a:endParaRPr lang="vi-VN" sz="54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F357A8-1B54-4DC6-9894-89FDB1164D77}"/>
                  </a:ext>
                </a:extLst>
              </p:cNvPr>
              <p:cNvSpPr txBox="1"/>
              <p:nvPr/>
            </p:nvSpPr>
            <p:spPr>
              <a:xfrm>
                <a:off x="8039422" y="3068960"/>
                <a:ext cx="1784527" cy="1880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628</m:t>
                              </m:r>
                            </m:e>
                            <m:e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165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F357A8-1B54-4DC6-9894-89FDB1164D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9422" y="3068960"/>
                <a:ext cx="1784527" cy="1880258"/>
              </a:xfrm>
              <a:prstGeom prst="rect">
                <a:avLst/>
              </a:prstGeom>
              <a:blipFill>
                <a:blip r:embed="rId4"/>
                <a:stretch>
                  <a:fillRect l="-12287" r="-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40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14226" y="2374900"/>
            <a:ext cx="3770489" cy="4392488"/>
            <a:chOff x="2775789" y="448389"/>
            <a:chExt cx="3770489" cy="43924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2" t="51550" r="65610" b="27561"/>
            <a:stretch/>
          </p:blipFill>
          <p:spPr>
            <a:xfrm>
              <a:off x="2775789" y="448389"/>
              <a:ext cx="3770489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526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262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4370706" y="5561082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12403" y="340852"/>
            <a:ext cx="2232248" cy="678033"/>
            <a:chOff x="1253941" y="511805"/>
            <a:chExt cx="2232248" cy="678033"/>
          </a:xfrm>
        </p:grpSpPr>
        <p:grpSp>
          <p:nvGrpSpPr>
            <p:cNvPr id="7" name="Group 6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059472" y="511805"/>
              <a:ext cx="1426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374679" y="1531775"/>
            <a:ext cx="3709338" cy="4238661"/>
            <a:chOff x="-218855" y="2771057"/>
            <a:chExt cx="3709338" cy="42386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7" t="4702" r="65336" b="75141"/>
            <a:stretch/>
          </p:blipFill>
          <p:spPr>
            <a:xfrm>
              <a:off x="-218855" y="2771057"/>
              <a:ext cx="3709338" cy="4238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94606" y="4509120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374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145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509120"/>
                  <a:ext cx="1784527" cy="138967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5997580" y="643851"/>
            <a:ext cx="3095165" cy="4933724"/>
            <a:chOff x="6275222" y="1828609"/>
            <a:chExt cx="3095165" cy="493372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86" t="1359" r="8406" b="74675"/>
            <a:stretch/>
          </p:blipFill>
          <p:spPr>
            <a:xfrm>
              <a:off x="6275222" y="1828609"/>
              <a:ext cx="3095165" cy="49337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477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284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9092746" y="2251390"/>
            <a:ext cx="2919929" cy="4633994"/>
            <a:chOff x="8880015" y="360160"/>
            <a:chExt cx="2919929" cy="463399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63" t="51410" r="8235" b="25541"/>
            <a:stretch/>
          </p:blipFill>
          <p:spPr>
            <a:xfrm>
              <a:off x="8880015" y="360160"/>
              <a:ext cx="2919929" cy="463399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9495255" y="2327356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685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357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255" y="2327356"/>
                  <a:ext cx="1784527" cy="140346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874199" y="4604572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𝟐𝟐𝟗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199" y="4604572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4055716" y="5607539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</a:rPr>
              <a:t>264</a:t>
            </a:r>
            <a:endParaRPr lang="vi-VN" sz="4400" b="1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31275" y="459740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320125" y="4571144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6890520" y="4535845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𝟏𝟗𝟑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0520" y="4535845"/>
                <a:ext cx="1356462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10685986" y="5484037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007755" y="5484037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𝟑𝟐𝟖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7755" y="5484037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/>
          <p:cNvCxnSpPr/>
          <p:nvPr/>
        </p:nvCxnSpPr>
        <p:spPr>
          <a:xfrm>
            <a:off x="1480929" y="945860"/>
            <a:ext cx="11071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62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0" grpId="0"/>
      <p:bldP spid="21" grpId="0"/>
      <p:bldP spid="22" grpId="0"/>
      <p:bldP spid="22" grpId="1"/>
      <p:bldP spid="23" grpId="0"/>
      <p:bldP spid="23" grpId="1"/>
      <p:bldP spid="24" grpId="0"/>
      <p:bldP spid="25" grpId="0"/>
      <p:bldP spid="25" grpId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5357" y="188640"/>
            <a:ext cx="6506941" cy="678033"/>
            <a:chOff x="1253941" y="511805"/>
            <a:chExt cx="6506941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5701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1070888" y="785822"/>
            <a:ext cx="33402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44056E-9D55-4519-A750-4693FDCD5135}"/>
              </a:ext>
            </a:extLst>
          </p:cNvPr>
          <p:cNvGrpSpPr/>
          <p:nvPr/>
        </p:nvGrpSpPr>
        <p:grpSpPr>
          <a:xfrm>
            <a:off x="836793" y="933348"/>
            <a:ext cx="4465260" cy="2554850"/>
            <a:chOff x="1930470" y="2290096"/>
            <a:chExt cx="4465260" cy="25548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DA343D-8AE1-4CD0-9259-4E349230B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15" t="68220" r="3485" b="6787"/>
            <a:stretch/>
          </p:blipFill>
          <p:spPr>
            <a:xfrm>
              <a:off x="1930470" y="2290096"/>
              <a:ext cx="4465260" cy="255485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C6064A-823A-4DE3-A4EC-4A136F7EFAA5}"/>
                </a:ext>
              </a:extLst>
            </p:cNvPr>
            <p:cNvSpPr txBox="1"/>
            <p:nvPr/>
          </p:nvSpPr>
          <p:spPr>
            <a:xfrm>
              <a:off x="3279976" y="2804724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364 – 156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439 – 357 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2" descr="Tổng hợp hình động đẹp để trang trí Powerpoint, Word">
            <a:extLst>
              <a:ext uri="{FF2B5EF4-FFF2-40B4-BE49-F238E27FC236}">
                <a16:creationId xmlns:a16="http://schemas.microsoft.com/office/drawing/2014/main" id="{E464E3EC-B8CB-401D-9D8E-9C40F7C279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395" y="4086132"/>
            <a:ext cx="1148705" cy="26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B5157E6-6823-4115-95A2-79C369EE1FAC}"/>
              </a:ext>
            </a:extLst>
          </p:cNvPr>
          <p:cNvGrpSpPr/>
          <p:nvPr/>
        </p:nvGrpSpPr>
        <p:grpSpPr>
          <a:xfrm>
            <a:off x="6485154" y="932872"/>
            <a:ext cx="4362628" cy="2496128"/>
            <a:chOff x="2305439" y="2322355"/>
            <a:chExt cx="4362628" cy="249612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839AF4E-A49B-4010-A834-DD6011A37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89" t="6018" r="50589" b="68989"/>
            <a:stretch/>
          </p:blipFill>
          <p:spPr>
            <a:xfrm>
              <a:off x="2305439" y="2322355"/>
              <a:ext cx="4362628" cy="249612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6ACA6F-244E-4554-9ED2-D91167C62FCA}"/>
                </a:ext>
              </a:extLst>
            </p:cNvPr>
            <p:cNvSpPr txBox="1"/>
            <p:nvPr/>
          </p:nvSpPr>
          <p:spPr>
            <a:xfrm>
              <a:off x="3370629" y="2784744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785 – 157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831 – 740 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9CE1E1-92A9-4A44-8556-15A86E824007}"/>
                  </a:ext>
                </a:extLst>
              </p:cNvPr>
              <p:cNvSpPr txBox="1"/>
              <p:nvPr/>
            </p:nvSpPr>
            <p:spPr>
              <a:xfrm>
                <a:off x="1168072" y="4150351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364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156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9CE1E1-92A9-4A44-8556-15A86E824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072" y="4150351"/>
                <a:ext cx="1784527" cy="13896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5CEFF2-E7DA-48D0-8596-44B94C23AC37}"/>
                  </a:ext>
                </a:extLst>
              </p:cNvPr>
              <p:cNvSpPr/>
              <p:nvPr/>
            </p:nvSpPr>
            <p:spPr>
              <a:xfrm>
                <a:off x="1508068" y="5439596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𝟐𝟎𝟖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5CEFF2-E7DA-48D0-8596-44B94C23AC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068" y="5439596"/>
                <a:ext cx="1356462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E8B77C-BE6A-4D5D-8D75-D0F0452E82E8}"/>
                  </a:ext>
                </a:extLst>
              </p:cNvPr>
              <p:cNvSpPr txBox="1"/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439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357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E8B77C-BE6A-4D5D-8D75-D0F0452E8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ACDAD7-8DA9-4333-A24C-ECCCA635E9EC}"/>
                  </a:ext>
                </a:extLst>
              </p:cNvPr>
              <p:cNvSpPr/>
              <p:nvPr/>
            </p:nvSpPr>
            <p:spPr>
              <a:xfrm>
                <a:off x="4161135" y="5426289"/>
                <a:ext cx="133241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400" b="1" dirty="0">
                    <a:solidFill>
                      <a:srgbClr val="0000FF"/>
                    </a:solidFill>
                    <a:cs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𝟖𝟐</m:t>
                    </m:r>
                  </m:oMath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ACDAD7-8DA9-4333-A24C-ECCCA635E9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135" y="5426289"/>
                <a:ext cx="1332416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F9959-2826-4BCE-9C3E-D08BB595877D}"/>
                  </a:ext>
                </a:extLst>
              </p:cNvPr>
              <p:cNvSpPr txBox="1"/>
              <p:nvPr/>
            </p:nvSpPr>
            <p:spPr>
              <a:xfrm>
                <a:off x="6561238" y="4151601"/>
                <a:ext cx="1784527" cy="1400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785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157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F9959-2826-4BCE-9C3E-D08BB5958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1238" y="4151601"/>
                <a:ext cx="1784527" cy="14009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65FF53-AC25-4DCF-91E6-4F40D07319F7}"/>
                  </a:ext>
                </a:extLst>
              </p:cNvPr>
              <p:cNvSpPr/>
              <p:nvPr/>
            </p:nvSpPr>
            <p:spPr>
              <a:xfrm>
                <a:off x="6975793" y="5450774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𝟔𝟐𝟖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65FF53-AC25-4DCF-91E6-4F40D07319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793" y="5450774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80F9E8-702B-4EAF-BD68-EE96A17BD480}"/>
                  </a:ext>
                </a:extLst>
              </p:cNvPr>
              <p:cNvSpPr txBox="1"/>
              <p:nvPr/>
            </p:nvSpPr>
            <p:spPr>
              <a:xfrm>
                <a:off x="9257820" y="4150351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831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740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80F9E8-702B-4EAF-BD68-EE96A17BD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820" y="4150351"/>
                <a:ext cx="1784527" cy="138967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87A9DC-B20A-44EF-86D3-E59F944BD871}"/>
                  </a:ext>
                </a:extLst>
              </p:cNvPr>
              <p:cNvSpPr/>
              <p:nvPr/>
            </p:nvSpPr>
            <p:spPr>
              <a:xfrm>
                <a:off x="9551590" y="5439595"/>
                <a:ext cx="1393330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𝟗𝟏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87A9DC-B20A-44EF-86D3-E59F944BD8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1590" y="5439595"/>
                <a:ext cx="1393330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253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3" grpId="0"/>
      <p:bldP spid="25" grpId="0"/>
      <p:bldP spid="27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67572CA-D5AA-40AA-8272-4146C5DF3099}"/>
              </a:ext>
            </a:extLst>
          </p:cNvPr>
          <p:cNvSpPr/>
          <p:nvPr/>
        </p:nvSpPr>
        <p:spPr>
          <a:xfrm>
            <a:off x="3574926" y="4221088"/>
            <a:ext cx="4968552" cy="864096"/>
          </a:xfrm>
          <a:prstGeom prst="roundRect">
            <a:avLst/>
          </a:prstGeom>
          <a:solidFill>
            <a:srgbClr val="E5F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17765" y="2527721"/>
            <a:ext cx="4967905" cy="2469487"/>
          </a:xfrm>
          <a:prstGeom prst="rect">
            <a:avLst/>
          </a:prstGeom>
          <a:noFill/>
          <a:ln w="57150">
            <a:noFill/>
          </a:ln>
        </p:spPr>
        <p:txBody>
          <a:bodyPr wrap="square" lIns="136745" tIns="68372" rIns="136745" bIns="68372" rtlCol="0">
            <a:spAutoFit/>
          </a:bodyPr>
          <a:lstStyle/>
          <a:p>
            <a:pPr algn="ctr">
              <a:spcBef>
                <a:spcPts val="898"/>
              </a:spcBef>
            </a:pP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Vận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dụng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ts val="898"/>
              </a:spcBef>
            </a:pP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thực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tế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Kid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951668"/>
      </p:ext>
    </p:extLst>
  </p:cSld>
  <p:clrMapOvr>
    <a:masterClrMapping/>
  </p:clrMapOvr>
  <p:transition spd="slow" advTm="7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05015" y="1542791"/>
            <a:ext cx="84096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phép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phạm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1000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" t="4851" r="2751" b="9849"/>
          <a:stretch/>
        </p:blipFill>
        <p:spPr>
          <a:xfrm>
            <a:off x="838622" y="514250"/>
            <a:ext cx="2520280" cy="2201571"/>
          </a:xfrm>
          <a:prstGeom prst="rect">
            <a:avLst/>
          </a:prstGeom>
        </p:spPr>
      </p:pic>
      <p:pic>
        <p:nvPicPr>
          <p:cNvPr id="1026" name="Picture 2" descr="Ghim của Edwin Quintana trên E~~~⛦⛯♌ | Đang yêu, Anime, Dễ thươn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558" y="4658035"/>
            <a:ext cx="1398705" cy="139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4A81EE-0B24-41A5-867E-94BBA7D70812}"/>
              </a:ext>
            </a:extLst>
          </p:cNvPr>
          <p:cNvSpPr txBox="1"/>
          <p:nvPr/>
        </p:nvSpPr>
        <p:spPr>
          <a:xfrm>
            <a:off x="1918742" y="3103892"/>
            <a:ext cx="8928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trại</a:t>
            </a:r>
            <a:r>
              <a:rPr lang="en-US" sz="2800" dirty="0"/>
              <a:t>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765 con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trống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con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mái</a:t>
            </a:r>
            <a:r>
              <a:rPr lang="en-US" sz="2800" dirty="0"/>
              <a:t>,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336 con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trống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trại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con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mái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7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0EC2CE-B81F-402D-961B-0FB203D0B8CA}"/>
              </a:ext>
            </a:extLst>
          </p:cNvPr>
          <p:cNvSpPr/>
          <p:nvPr/>
        </p:nvSpPr>
        <p:spPr>
          <a:xfrm>
            <a:off x="0" y="1544018"/>
            <a:ext cx="12190413" cy="5313982"/>
          </a:xfrm>
          <a:prstGeom prst="rect">
            <a:avLst/>
          </a:prstGeom>
          <a:solidFill>
            <a:srgbClr val="FCF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694275" y="1772816"/>
            <a:ext cx="6801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Củng</a:t>
            </a:r>
            <a:r>
              <a:rPr lang="en-US" sz="5400" b="1" cap="all" spc="0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cố</a:t>
            </a:r>
            <a:r>
              <a:rPr lang="en-US" sz="5400" b="1" cap="all" spc="0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- </a:t>
            </a:r>
            <a:r>
              <a:rPr lang="en-US" sz="5400" b="1" cap="all" spc="0" dirty="0" err="1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Dặn</a:t>
            </a:r>
            <a:r>
              <a:rPr lang="en-US" sz="5400" b="1" cap="all" spc="0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dò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4566" y="3284984"/>
            <a:ext cx="11449272" cy="1800200"/>
          </a:xfrm>
        </p:spPr>
        <p:txBody>
          <a:bodyPr>
            <a:normAutofit/>
          </a:bodyPr>
          <a:lstStyle/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462117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CFF11B-DCEB-4EBC-BCC7-0E6A1985D3F2}"/>
              </a:ext>
            </a:extLst>
          </p:cNvPr>
          <p:cNvSpPr/>
          <p:nvPr/>
        </p:nvSpPr>
        <p:spPr>
          <a:xfrm>
            <a:off x="2767068" y="692696"/>
            <a:ext cx="6867534" cy="3024336"/>
          </a:xfrm>
          <a:prstGeom prst="roundRect">
            <a:avLst>
              <a:gd name="adj" fmla="val 9468"/>
            </a:avLst>
          </a:prstGeom>
          <a:solidFill>
            <a:srgbClr val="4E7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730" y="5589240"/>
            <a:ext cx="995726" cy="1091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1017" y="1597510"/>
            <a:ext cx="56996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670" y="256514"/>
            <a:ext cx="1149425" cy="1340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DEAD23-752F-415D-BF07-6DA4E8A1B0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857" y="2587268"/>
            <a:ext cx="1101765" cy="113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67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50" y="2096852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" name="Picture 2" descr="Ghim của Edwin Quintana trên E~~~⛦⛯♌ | Đang yêu, Anime, Dễ thương">
            <a:extLst>
              <a:ext uri="{FF2B5EF4-FFF2-40B4-BE49-F238E27FC236}">
                <a16:creationId xmlns:a16="http://schemas.microsoft.com/office/drawing/2014/main" id="{888F91A7-6012-4076-8340-92097FAD4F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014" y="3399913"/>
            <a:ext cx="2982879" cy="298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59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A943D1-E9C1-41F6-88C9-9F2759793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21" y="447"/>
            <a:ext cx="12200833" cy="68629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B73B20-5619-4E1F-BAAE-1AAAE3CA8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454" y="3646686"/>
            <a:ext cx="6961922" cy="141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1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K PowerSkills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0"/>
            <a:ext cx="12193725" cy="6912550"/>
          </a:xfrm>
          <a:prstGeom prst="rect">
            <a:avLst/>
          </a:prstGeom>
        </p:spPr>
      </p:pic>
      <p:pic>
        <p:nvPicPr>
          <p:cNvPr id="6" name="NK PowerSkills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707" y="3010304"/>
            <a:ext cx="1765360" cy="1765360"/>
          </a:xfrm>
          <a:prstGeom prst="rect">
            <a:avLst/>
          </a:prstGeom>
        </p:spPr>
      </p:pic>
      <p:pic>
        <p:nvPicPr>
          <p:cNvPr id="96" name="NK PowerSkills 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3324" y="2303885"/>
            <a:ext cx="2681042" cy="277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Ghé thăm Fb.com/nkpowerskills">
            <a:hlinkClick r:id="rId8" action="ppaction://hlinksldjump"/>
          </p:cNvPr>
          <p:cNvSpPr/>
          <p:nvPr/>
        </p:nvSpPr>
        <p:spPr>
          <a:xfrm>
            <a:off x="1067732" y="63338"/>
            <a:ext cx="565983" cy="49919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42" dirty="0"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00" name="Ghé thăm Fb.com/nkpowerskills">
            <a:hlinkClick r:id="rId9" action="ppaction://hlinksldjump"/>
          </p:cNvPr>
          <p:cNvSpPr/>
          <p:nvPr/>
        </p:nvSpPr>
        <p:spPr>
          <a:xfrm>
            <a:off x="1708585" y="63338"/>
            <a:ext cx="565983" cy="49919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42" dirty="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1" name="Ghé thăm Fb.com/nkpowerskills">
            <a:hlinkClick r:id="rId10" action="ppaction://hlinksldjump"/>
          </p:cNvPr>
          <p:cNvSpPr/>
          <p:nvPr/>
        </p:nvSpPr>
        <p:spPr>
          <a:xfrm>
            <a:off x="2361002" y="63338"/>
            <a:ext cx="565983" cy="49919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42" dirty="0"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02" name="Ghé thăm Fb.com/nkpowerskills">
            <a:hlinkClick r:id="rId11" action="ppaction://hlinksldjump"/>
          </p:cNvPr>
          <p:cNvSpPr/>
          <p:nvPr/>
        </p:nvSpPr>
        <p:spPr>
          <a:xfrm>
            <a:off x="2982275" y="61454"/>
            <a:ext cx="565983" cy="49919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42" dirty="0"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03" name="Ghé thăm Fb.com/nkpowerskills">
            <a:hlinkClick r:id="rId12" action="ppaction://hlinksldjump"/>
          </p:cNvPr>
          <p:cNvSpPr/>
          <p:nvPr/>
        </p:nvSpPr>
        <p:spPr>
          <a:xfrm>
            <a:off x="3609321" y="61454"/>
            <a:ext cx="565983" cy="49919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42" dirty="0">
                <a:latin typeface=".VnBlack" panose="020B7200000000000000" pitchFamily="34" charset="0"/>
              </a:rPr>
              <a:t>5</a:t>
            </a:r>
          </a:p>
        </p:txBody>
      </p:sp>
      <p:pic>
        <p:nvPicPr>
          <p:cNvPr id="1036" name="NK PowerSkills 1"/>
          <p:cNvPicPr>
            <a:picLocks noChangeAspect="1"/>
          </p:cNvPicPr>
          <p:nvPr/>
        </p:nvPicPr>
        <p:blipFill rotWithShape="1">
          <a:blip r:embed="rId13"/>
          <a:srcRect l="34911" t="6980" r="31100" b="502"/>
          <a:stretch/>
        </p:blipFill>
        <p:spPr>
          <a:xfrm>
            <a:off x="1067731" y="467556"/>
            <a:ext cx="522515" cy="1422271"/>
          </a:xfrm>
          <a:prstGeom prst="rect">
            <a:avLst/>
          </a:prstGeom>
        </p:spPr>
      </p:pic>
      <p:pic>
        <p:nvPicPr>
          <p:cNvPr id="89" name="NK PowerSkills 2"/>
          <p:cNvPicPr>
            <a:picLocks noChangeAspect="1"/>
          </p:cNvPicPr>
          <p:nvPr/>
        </p:nvPicPr>
        <p:blipFill rotWithShape="1">
          <a:blip r:embed="rId13"/>
          <a:srcRect l="34911" t="6980" r="31100" b="502"/>
          <a:stretch/>
        </p:blipFill>
        <p:spPr>
          <a:xfrm>
            <a:off x="1714367" y="467556"/>
            <a:ext cx="522515" cy="1422271"/>
          </a:xfrm>
          <a:prstGeom prst="rect">
            <a:avLst/>
          </a:prstGeom>
        </p:spPr>
      </p:pic>
      <p:pic>
        <p:nvPicPr>
          <p:cNvPr id="90" name="NK PowerSkills 3"/>
          <p:cNvPicPr>
            <a:picLocks noChangeAspect="1"/>
          </p:cNvPicPr>
          <p:nvPr/>
        </p:nvPicPr>
        <p:blipFill rotWithShape="1">
          <a:blip r:embed="rId13"/>
          <a:srcRect l="34911" t="6980" r="31100" b="502"/>
          <a:stretch/>
        </p:blipFill>
        <p:spPr>
          <a:xfrm>
            <a:off x="2361003" y="467556"/>
            <a:ext cx="522515" cy="1422271"/>
          </a:xfrm>
          <a:prstGeom prst="rect">
            <a:avLst/>
          </a:prstGeom>
        </p:spPr>
      </p:pic>
      <p:pic>
        <p:nvPicPr>
          <p:cNvPr id="91" name="NK PowerSkills 4"/>
          <p:cNvPicPr>
            <a:picLocks noChangeAspect="1"/>
          </p:cNvPicPr>
          <p:nvPr/>
        </p:nvPicPr>
        <p:blipFill rotWithShape="1">
          <a:blip r:embed="rId13"/>
          <a:srcRect l="34911" t="6980" r="31100" b="502"/>
          <a:stretch/>
        </p:blipFill>
        <p:spPr>
          <a:xfrm>
            <a:off x="3007639" y="467556"/>
            <a:ext cx="522515" cy="1422271"/>
          </a:xfrm>
          <a:prstGeom prst="rect">
            <a:avLst/>
          </a:prstGeom>
        </p:spPr>
      </p:pic>
      <p:pic>
        <p:nvPicPr>
          <p:cNvPr id="92" name="NK PowerSkills 5"/>
          <p:cNvPicPr>
            <a:picLocks noChangeAspect="1"/>
          </p:cNvPicPr>
          <p:nvPr/>
        </p:nvPicPr>
        <p:blipFill rotWithShape="1">
          <a:blip r:embed="rId13"/>
          <a:srcRect l="34911" t="6980" r="31100" b="502"/>
          <a:stretch/>
        </p:blipFill>
        <p:spPr>
          <a:xfrm>
            <a:off x="3654273" y="467556"/>
            <a:ext cx="522515" cy="1422271"/>
          </a:xfrm>
          <a:prstGeom prst="rect">
            <a:avLst/>
          </a:prstGeom>
        </p:spPr>
      </p:pic>
      <p:pic>
        <p:nvPicPr>
          <p:cNvPr id="97" name="NK PowerSkills 6" descr="Káº¿t quáº£ hÃ¬nh áº£nh cho molang bunny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236"/>
            <a:ext cx="12190413" cy="691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NK PowerSkills 7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587" y="61452"/>
            <a:ext cx="4572647" cy="457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id="{4AAFD1FD-8640-4A42-9354-83843D24A0DC}"/>
              </a:ext>
            </a:extLst>
          </p:cNvPr>
          <p:cNvSpPr/>
          <p:nvPr/>
        </p:nvSpPr>
        <p:spPr>
          <a:xfrm>
            <a:off x="11210826" y="94161"/>
            <a:ext cx="813324" cy="598636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</p:spTree>
    <p:extLst>
      <p:ext uri="{BB962C8B-B14F-4D97-AF65-F5344CB8AC3E}">
        <p14:creationId xmlns:p14="http://schemas.microsoft.com/office/powerpoint/2010/main" val="130106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5 0.01687 L -0.00335 0.01703 C -0.00316 0.0296 -0.00297 0.04266 -0.00251 0.05556 C -0.00195 0.07011 -0.00167 0.06316 -0.00065 0.07408 C 0.00093 0.08797 0.00075 0.0916 0.00224 0.10285 C 0.00326 0.11045 0.00354 0.11128 0.00512 0.11971 C 0.00856 0.13823 0.00298 0.11012 0.00791 0.1298 C 0.01144 0.14369 0.00782 0.13641 0.01172 0.14336 C 0.01302 0.14997 0.01293 0.14865 0.01367 0.15691 C 0.01405 0.16088 0.01405 0.16485 0.0146 0.16882 C 0.01507 0.17229 0.01591 0.17543 0.01656 0.17874 C 0.01767 0.18535 0.01684 0.18271 0.01944 0.18734 L 0.02316 0.20734 L 0.02409 0.21247 C 0.02446 0.21429 0.02484 0.21594 0.02511 0.21759 C 0.02614 0.22785 0.02549 0.22338 0.02697 0.23132 C 0.02735 0.24124 0.0279 0.25133 0.0279 0.26158 C 0.0279 0.3173 0.02828 0.30853 0.02604 0.34078 C 0.02632 0.35202 0.02735 0.39947 0.02893 0.40989 C 0.0319 0.43122 0.028 0.40493 0.03069 0.42179 C 0.03116 0.42411 0.03135 0.42642 0.03181 0.42874 L 0.0346 0.44379 L 0.03934 0.46925 L 0.04027 0.47404 C 0.04065 0.47586 0.04046 0.47801 0.0413 0.47917 C 0.04362 0.4833 0.04306 0.48099 0.04306 0.48611 " pathEditMode="relative" rAng="0" ptsTypes="AAAAAAAAAAAAAAAAAAAAAAAAAA">
                                      <p:cBhvr>
                                        <p:cTn id="3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6" y="234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8 0.03704 L -0.00428 0.0372 C -0.00521 0.04349 -0.00586 0.05027 -0.00689 0.05688 C -0.00754 0.06134 -0.00856 0.06581 -0.0094 0.07044 C -0.00977 0.07242 -0.01033 0.07457 -0.0107 0.07689 C -0.01247 0.09028 -0.01163 0.08284 -0.01312 0.09904 C -0.01358 0.11012 -0.01395 0.12136 -0.01442 0.13244 C -0.0147 0.14071 -0.01554 0.14881 -0.01563 0.15691 C -0.01628 0.18651 -0.01656 0.21627 -0.01693 0.24587 C -0.01656 0.27315 -0.01637 0.30076 -0.01563 0.32804 C -0.01554 0.33267 -0.01442 0.33681 -0.01442 0.34144 C -0.01442 0.36756 -0.01312 0.4208 -0.01693 0.45701 C -0.01721 0.45999 -0.01767 0.46297 -0.01814 0.46578 C -0.0186 0.47553 -0.01888 0.48512 -0.01944 0.49471 C -0.01963 0.50066 -0.02046 0.50645 -0.02074 0.51257 C -0.02093 0.52067 -0.02074 0.52877 -0.02074 0.53687 " pathEditMode="relative" rAng="0" ptsTypes="AAAAAAAAAAAAAAAA">
                                      <p:cBhvr>
                                        <p:cTn id="6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" y="249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3704 L 0.0013 0.0372 C -0.00037 0.04283 -0.00223 0.04861 -0.00381 0.05457 C -0.00744 0.06928 -0.00205 0.05341 -0.00753 0.06812 C -0.01144 0.0959 -0.00642 0.06134 -0.01004 0.0835 C -0.01042 0.08664 -0.01079 0.08962 -0.01116 0.09259 C -0.01163 0.09474 -0.01209 0.09706 -0.01246 0.09904 C -0.01302 0.10202 -0.01339 0.10516 -0.01377 0.10814 C -0.01423 0.11244 -0.01432 0.11707 -0.01497 0.12136 C -0.01553 0.12451 -0.01683 0.12715 -0.01749 0.13029 C -0.02074 0.14534 -0.01693 0.13327 -0.02009 0.14584 C -0.02074 0.14881 -0.02186 0.15162 -0.02251 0.1546 C -0.02837 0.18618 -0.02186 0.16138 -0.02744 0.18155 C -0.0279 0.18519 -0.02827 0.18883 -0.02874 0.19263 C -0.0293 0.19676 -0.0319 0.20767 -0.03255 0.21015 C -0.0332 0.21313 -0.03423 0.21627 -0.03506 0.21925 C -0.03553 0.22123 -0.03571 0.22355 -0.03618 0.22586 C -0.03702 0.229 -0.03804 0.23165 -0.03878 0.23479 C -0.03934 0.23677 -0.03943 0.23942 -0.03999 0.2414 C -0.04064 0.24372 -0.04176 0.24554 -0.04241 0.24818 C -0.04306 0.25017 -0.04325 0.25248 -0.04371 0.25463 C -0.04455 0.25761 -0.04557 0.26042 -0.04622 0.26373 C -0.04725 0.26786 -0.0479 0.27249 -0.04874 0.27679 C -0.0492 0.2791 -0.0492 0.28175 -0.05004 0.28357 C -0.05078 0.28588 -0.0518 0.2877 -0.05246 0.29035 C -0.05348 0.29448 -0.05348 0.29977 -0.05497 0.30374 C -0.0559 0.30572 -0.05692 0.30787 -0.05757 0.31019 C -0.06241 0.32986 -0.05692 0.31812 -0.06371 0.33036 C -0.06827 0.35467 -0.06111 0.31779 -0.06743 0.34359 C -0.06845 0.34789 -0.06845 0.35301 -0.06994 0.35698 C -0.07087 0.35929 -0.07189 0.36111 -0.07254 0.36359 C -0.07301 0.36574 -0.0732 0.36806 -0.07366 0.37037 C -0.0745 0.37335 -0.07524 0.37599 -0.07617 0.37897 C -0.07692 0.38129 -0.07803 0.38327 -0.07878 0.38592 C -0.07933 0.3879 -0.07943 0.39021 -0.07999 0.39253 C -0.08064 0.39484 -0.08194 0.39683 -0.0824 0.39914 L -0.08622 0.41915 L -0.08863 0.43221 C -0.08919 0.43453 -0.08975 0.43684 -0.08994 0.43916 C -0.09105 0.44808 -0.09338 0.46644 -0.09375 0.47685 C -0.09384 0.48215 -0.09375 0.48711 -0.09375 0.4924 " pathEditMode="relative" rAng="0" ptsTypes="AAAAAAAAAAAAAAAAAAAAAAAAAAAAAAAAAAAAAAAAA">
                                      <p:cBhvr>
                                        <p:cTn id="8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2" y="227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4 0.03704 L 0.00074 0.0372 C -0.00224 0.04068 -0.00549 0.04349 -0.0081 0.04812 C -0.00903 0.04977 -0.00875 0.05258 -0.00921 0.05457 C -0.00986 0.05721 -0.01107 0.05903 -0.01172 0.06134 C -0.01237 0.06349 -0.01247 0.06597 -0.01302 0.06812 C -0.01368 0.07044 -0.01488 0.07226 -0.01554 0.07474 C -0.01619 0.07689 -0.01619 0.07937 -0.01684 0.08152 C -0.01749 0.08383 -0.01861 0.08565 -0.01926 0.08797 C -0.01991 0.09011 -0.01991 0.09259 -0.02056 0.09474 C -0.02205 0.09937 -0.02465 0.10301 -0.02549 0.10814 C -0.02595 0.11012 -0.02642 0.11244 -0.02679 0.11475 C -0.02725 0.11756 -0.02735 0.12087 -0.028 0.12368 C -0.02865 0.12616 -0.02986 0.12798 -0.03051 0.13029 C -0.03683 0.14997 -0.02939 0.12963 -0.03553 0.14584 C -0.0359 0.14881 -0.03618 0.15179 -0.03674 0.1546 C -0.03814 0.16105 -0.03972 0.16485 -0.04176 0.17031 C -0.04493 0.19312 -0.04065 0.16485 -0.04558 0.18816 C -0.04613 0.19097 -0.04613 0.19428 -0.04679 0.19693 C -0.04818 0.20304 -0.05069 0.2085 -0.05181 0.21478 C -0.05497 0.23148 -0.05069 0.21082 -0.05544 0.22801 C -0.05609 0.23016 -0.05609 0.23264 -0.05674 0.23479 C -0.06055 0.2467 -0.06092 0.2467 -0.06548 0.2548 C -0.07004 0.2791 -0.06278 0.2424 -0.06929 0.26802 C -0.07032 0.27249 -0.07097 0.27712 -0.07171 0.28142 C -0.07218 0.28373 -0.07227 0.28605 -0.07301 0.2882 C -0.07385 0.29035 -0.07487 0.29233 -0.07552 0.29498 C -0.07618 0.29696 -0.07618 0.29927 -0.07683 0.30142 C -0.07822 0.30622 -0.08083 0.30969 -0.08176 0.31482 C -0.08213 0.31713 -0.08231 0.31945 -0.08306 0.3216 C -0.08399 0.32408 -0.08557 0.3259 -0.08669 0.32821 C -0.08724 0.33036 -0.08734 0.33284 -0.08799 0.33466 C -0.09022 0.34193 -0.09236 0.34359 -0.09431 0.35053 C -0.09496 0.35252 -0.09496 0.35483 -0.09561 0.35698 C -0.09626 0.35946 -0.09738 0.36128 -0.09803 0.36359 C -0.09859 0.36574 -0.09868 0.36822 -0.09924 0.37037 C -0.09999 0.37269 -0.10101 0.37484 -0.10185 0.37715 C -0.10231 0.37914 -0.10231 0.38178 -0.10296 0.38377 C -0.10408 0.38641 -0.10575 0.3879 -0.10677 0.39021 C -0.10863 0.39468 -0.11077 0.39865 -0.1117 0.40377 C -0.11226 0.40609 -0.11226 0.4084 -0.11301 0.41039 C -0.11496 0.41551 -0.11775 0.41832 -0.12054 0.42146 C -0.12379 0.43932 -0.11887 0.41849 -0.12556 0.43039 C -0.14007 0.45619 -0.1237 0.43568 -0.13421 0.44808 C -0.14007 0.46363 -0.13672 0.4585 -0.14295 0.46594 C -0.14612 0.48264 -0.14156 0.4628 -0.14807 0.47702 C -0.14881 0.479 -0.14853 0.48165 -0.14919 0.4838 C -0.1503 0.48628 -0.15179 0.48826 -0.153 0.49058 C -0.15616 0.50711 -0.1516 0.48727 -0.15811 0.50166 C -0.15886 0.50347 -0.15876 0.50595 -0.15923 0.5081 C -0.16081 0.51389 -0.16202 0.51521 -0.16416 0.51951 " pathEditMode="relative" rAng="0" ptsTypes="AAAAAAAAAAAAAAAAAAAAAAAAAAAAAAAAAAAAAAAAAAAAAAAAAAA">
                                      <p:cBhvr>
                                        <p:cTn id="11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0" y="241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500"/>
                            </p:stCondLst>
                            <p:childTnLst>
                              <p:par>
                                <p:cTn id="1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3 0.03258 L -0.00093 0.03274 C -0.00391 0.03638 -0.00716 0.03919 -0.00977 0.04382 C -0.0107 0.04531 -0.01014 0.04845 -0.01098 0.05027 C -0.012 0.05225 -0.01339 0.05324 -0.0147 0.0549 C -0.01767 0.06267 -0.01953 0.06879 -0.02474 0.07474 C -0.02595 0.07623 -0.02734 0.07738 -0.02855 0.0792 C -0.03116 0.08334 -0.03348 0.08813 -0.0359 0.09259 L -0.04102 0.10136 C -0.04223 0.10367 -0.04334 0.10632 -0.04464 0.10814 C -0.05729 0.125 -0.04176 0.10351 -0.05469 0.12368 C -0.05627 0.12616 -0.05822 0.12781 -0.0598 0.13029 C -0.06315 0.13592 -0.06641 0.1422 -0.06966 0.14815 C -0.07134 0.15113 -0.07348 0.15344 -0.07478 0.15691 C -0.07645 0.16138 -0.07757 0.1665 -0.07971 0.17031 C -0.08101 0.17246 -0.08212 0.17494 -0.08343 0.17709 C -0.08501 0.1794 -0.08696 0.18105 -0.08845 0.18353 C -0.08994 0.18634 -0.09087 0.18982 -0.09217 0.19263 C -0.09375 0.1956 -0.0957 0.19808 -0.09728 0.20139 C -0.10026 0.20784 -0.10259 0.21545 -0.10603 0.22156 C -0.12342 0.25232 -0.09542 0.20238 -0.11719 0.24372 C -0.12082 0.2505 -0.12444 0.25761 -0.12853 0.26373 C -0.13142 0.26802 -0.13449 0.27216 -0.13728 0.27712 C -0.15141 0.30225 -0.12788 0.26736 -0.14723 0.29498 C -0.14807 0.29762 -0.14853 0.30109 -0.14974 0.30374 C -0.15067 0.30572 -0.15244 0.30622 -0.15355 0.30804 C -0.15458 0.31002 -0.15495 0.31267 -0.15597 0.31482 C -0.15718 0.31713 -0.15858 0.31895 -0.15978 0.3216 C -0.16676 0.33747 -0.16137 0.33284 -0.16853 0.33697 C -0.16927 0.33929 -0.16992 0.34193 -0.17095 0.34375 C -0.17197 0.34557 -0.17355 0.34656 -0.17476 0.34822 C -0.17606 0.3502 -0.17718 0.35252 -0.17848 0.35483 C -0.18127 0.36938 -0.17746 0.35516 -0.1835 0.36359 C -0.18462 0.36525 -0.1849 0.36855 -0.18592 0.37037 C -0.18824 0.37384 -0.19345 0.37914 -0.19345 0.3793 C -0.19671 0.39699 -0.19178 0.37633 -0.19848 0.38823 C -0.20508 0.39997 -0.19345 0.39121 -0.2035 0.39699 C -0.20433 0.39931 -0.20499 0.40179 -0.20601 0.40377 C -0.20703 0.40559 -0.20871 0.40609 -0.20973 0.40807 C -0.21057 0.40989 -0.21019 0.41303 -0.21094 0.41485 C -0.21187 0.41683 -0.21354 0.41766 -0.21475 0.41915 C -0.21605 0.4213 -0.21745 0.42345 -0.21847 0.42593 C -0.22033 0.43006 -0.22173 0.43469 -0.2234 0.43932 L -0.22852 0.45255 C -0.22926 0.45486 -0.23047 0.45668 -0.23103 0.45933 C -0.2314 0.46164 -0.23168 0.46396 -0.23214 0.46594 C -0.23372 0.47057 -0.23558 0.4747 -0.23726 0.47917 L -0.24219 0.49256 C -0.24489 0.5 -0.2447 0.49653 -0.2447 0.50166 " pathEditMode="relative" rAng="0" ptsTypes="AAAAAAAAAAAAAAAAAAAAAAAAAAAAAAAAAAAAAAAAAAAAAAAAA">
                                      <p:cBhvr>
                                        <p:cTn id="14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93" y="234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0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500"/>
                            </p:stCondLst>
                            <p:childTnLst>
                              <p:par>
                                <p:cTn id="16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  <p:bldP spid="101" grpId="0" animBg="1"/>
      <p:bldP spid="102" grpId="0" animBg="1"/>
      <p:bldP spid="10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288085"/>
            <a:ext cx="2000364" cy="2569469"/>
          </a:xfrm>
          <a:prstGeom prst="rect">
            <a:avLst/>
          </a:prstGeom>
        </p:spPr>
      </p:pic>
      <p:sp>
        <p:nvSpPr>
          <p:cNvPr id="16" name="Rectangle 72">
            <a:extLst>
              <a:ext uri="{FF2B5EF4-FFF2-40B4-BE49-F238E27FC236}">
                <a16:creationId xmlns:a16="http://schemas.microsoft.com/office/drawing/2014/main" id="{A98F83AD-B466-4754-ADAB-D82B6C3EC5E2}"/>
              </a:ext>
            </a:extLst>
          </p:cNvPr>
          <p:cNvSpPr/>
          <p:nvPr/>
        </p:nvSpPr>
        <p:spPr>
          <a:xfrm>
            <a:off x="3204776" y="1166186"/>
            <a:ext cx="6055645" cy="2557093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57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72">
            <a:extLst>
              <a:ext uri="{FF2B5EF4-FFF2-40B4-BE49-F238E27FC236}">
                <a16:creationId xmlns:a16="http://schemas.microsoft.com/office/drawing/2014/main" id="{35942825-D7CB-4693-9078-2A2EF3F9498B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id="{97CC7090-F6AE-4161-8463-0A2BAAD26B67}"/>
              </a:ext>
            </a:extLst>
          </p:cNvPr>
          <p:cNvSpPr/>
          <p:nvPr/>
        </p:nvSpPr>
        <p:spPr>
          <a:xfrm>
            <a:off x="6911578" y="3425914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182</a:t>
            </a:r>
          </a:p>
        </p:txBody>
      </p:sp>
      <p:sp>
        <p:nvSpPr>
          <p:cNvPr id="9" name="C">
            <a:extLst>
              <a:ext uri="{FF2B5EF4-FFF2-40B4-BE49-F238E27FC236}">
                <a16:creationId xmlns:a16="http://schemas.microsoft.com/office/drawing/2014/main" id="{2DAAD6CD-F0AC-483A-A411-BBA5218A85F8}"/>
              </a:ext>
            </a:extLst>
          </p:cNvPr>
          <p:cNvSpPr/>
          <p:nvPr/>
        </p:nvSpPr>
        <p:spPr>
          <a:xfrm>
            <a:off x="2451279" y="4874546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192</a:t>
            </a:r>
          </a:p>
        </p:txBody>
      </p:sp>
      <p:sp>
        <p:nvSpPr>
          <p:cNvPr id="10" name="B">
            <a:extLst>
              <a:ext uri="{FF2B5EF4-FFF2-40B4-BE49-F238E27FC236}">
                <a16:creationId xmlns:a16="http://schemas.microsoft.com/office/drawing/2014/main" id="{9CB9F692-5688-40B0-8E66-B1A6E5C75E9F}"/>
              </a:ext>
            </a:extLst>
          </p:cNvPr>
          <p:cNvSpPr/>
          <p:nvPr/>
        </p:nvSpPr>
        <p:spPr>
          <a:xfrm>
            <a:off x="6911578" y="4924128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172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7C2DBC07-E005-4EA6-A0CD-6DA2C8107EC9}"/>
              </a:ext>
            </a:extLst>
          </p:cNvPr>
          <p:cNvSpPr/>
          <p:nvPr/>
        </p:nvSpPr>
        <p:spPr>
          <a:xfrm>
            <a:off x="2499581" y="3407552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272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E17A48-EC9D-4ED3-B269-B8DDF07D8E9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755457" y="358363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zalo: 032 603 0911">
            <a:extLst>
              <a:ext uri="{FF2B5EF4-FFF2-40B4-BE49-F238E27FC236}">
                <a16:creationId xmlns:a16="http://schemas.microsoft.com/office/drawing/2014/main" id="{F398BE75-6C35-4B42-A987-81FD9ADEFC7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41484" y="512987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lê huy duẩn">
            <a:extLst>
              <a:ext uri="{FF2B5EF4-FFF2-40B4-BE49-F238E27FC236}">
                <a16:creationId xmlns:a16="http://schemas.microsoft.com/office/drawing/2014/main" id="{362FE416-01EF-4D29-A8EF-2B5A1A8DDF2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05951" y="507061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5EB0B1-A183-4E9D-A60F-494F8F36B3A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38643" y="361388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83AC5BC-C7DD-4ED7-BF05-CDE91CB840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99A9F2-15FB-4305-9A7E-44FD0FC622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783C799-0C94-47C3-BA0C-A8B9A9930C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4795C71-A31F-412C-8A9A-3D95ECE953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F603EBCB-8F57-4ACA-8B85-5C3B16195F35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E5FFD0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5" name="sai">
            <a:extLst>
              <a:ext uri="{FF2B5EF4-FFF2-40B4-BE49-F238E27FC236}">
                <a16:creationId xmlns:a16="http://schemas.microsoft.com/office/drawing/2014/main" id="{AF7CFB87-1E0A-4663-9E5F-C96622CC5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9773" y="2928085"/>
            <a:ext cx="3210313" cy="315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D9C3C1-AE9B-4FAC-AD53-A7104868A650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𝟏𝟓𝟓</m:t>
                              </m:r>
                            </m:e>
                            <m:e>
                              <m:r>
                                <a:rPr lang="en-US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𝟐𝟕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>
                  <a:solidFill>
                    <a:sysClr val="windowText" lastClr="000000"/>
                  </a:solidFill>
                </a:endParaRPr>
              </a:p>
              <a:p>
                <a:pPr algn="r"/>
                <a:r>
                  <a:rPr lang="en-US" sz="4800" b="1" dirty="0">
                    <a:solidFill>
                      <a:sysClr val="windowText" lastClr="000000"/>
                    </a:solidFill>
                  </a:rPr>
                  <a:t>?</a:t>
                </a:r>
                <a:endParaRPr lang="vi-VN" sz="48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D9C3C1-AE9B-4FAC-AD53-A7104868A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blipFill>
                <a:blip r:embed="rId13"/>
                <a:stretch>
                  <a:fillRect r="-15358" b="-13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012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24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373DFA00-3D28-41CD-86A9-3F5C0DBBA15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288085"/>
            <a:ext cx="2000364" cy="2569469"/>
          </a:xfrm>
          <a:prstGeom prst="rect">
            <a:avLst/>
          </a:prstGeom>
        </p:spPr>
      </p:pic>
      <p:sp>
        <p:nvSpPr>
          <p:cNvPr id="8" name="Rectangle 72">
            <a:extLst>
              <a:ext uri="{FF2B5EF4-FFF2-40B4-BE49-F238E27FC236}">
                <a16:creationId xmlns:a16="http://schemas.microsoft.com/office/drawing/2014/main" id="{8B497578-C2EC-475E-8246-D508B93CED3B}"/>
              </a:ext>
            </a:extLst>
          </p:cNvPr>
          <p:cNvSpPr/>
          <p:nvPr/>
        </p:nvSpPr>
        <p:spPr>
          <a:xfrm>
            <a:off x="3204776" y="1166186"/>
            <a:ext cx="6055645" cy="2557093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57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72">
            <a:extLst>
              <a:ext uri="{FF2B5EF4-FFF2-40B4-BE49-F238E27FC236}">
                <a16:creationId xmlns:a16="http://schemas.microsoft.com/office/drawing/2014/main" id="{196524BA-5D18-44BE-B354-8BA957B8A934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id="{E977BB1A-A44E-4C31-A3CE-BF347F528B24}"/>
              </a:ext>
            </a:extLst>
          </p:cNvPr>
          <p:cNvSpPr/>
          <p:nvPr/>
        </p:nvSpPr>
        <p:spPr>
          <a:xfrm>
            <a:off x="2474471" y="3371346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660</a:t>
            </a: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id="{EDA04803-800B-488C-A289-D2F9C1D0D79E}"/>
              </a:ext>
            </a:extLst>
          </p:cNvPr>
          <p:cNvSpPr/>
          <p:nvPr/>
        </p:nvSpPr>
        <p:spPr>
          <a:xfrm>
            <a:off x="2451279" y="4874546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663</a:t>
            </a:r>
          </a:p>
        </p:txBody>
      </p:sp>
      <p:sp>
        <p:nvSpPr>
          <p:cNvPr id="12" name="B">
            <a:extLst>
              <a:ext uri="{FF2B5EF4-FFF2-40B4-BE49-F238E27FC236}">
                <a16:creationId xmlns:a16="http://schemas.microsoft.com/office/drawing/2014/main" id="{98884C2A-1697-4BD6-A4D5-C4C847101547}"/>
              </a:ext>
            </a:extLst>
          </p:cNvPr>
          <p:cNvSpPr/>
          <p:nvPr/>
        </p:nvSpPr>
        <p:spPr>
          <a:xfrm>
            <a:off x="6911578" y="4924128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661</a:t>
            </a:r>
          </a:p>
        </p:txBody>
      </p:sp>
      <p:sp>
        <p:nvSpPr>
          <p:cNvPr id="13" name="D">
            <a:extLst>
              <a:ext uri="{FF2B5EF4-FFF2-40B4-BE49-F238E27FC236}">
                <a16:creationId xmlns:a16="http://schemas.microsoft.com/office/drawing/2014/main" id="{596714DC-E21C-46A4-9AC0-FC6E69FCFF44}"/>
              </a:ext>
            </a:extLst>
          </p:cNvPr>
          <p:cNvSpPr/>
          <p:nvPr/>
        </p:nvSpPr>
        <p:spPr>
          <a:xfrm>
            <a:off x="6945649" y="3408595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650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855F25-7D76-4B83-8816-9832B48F8E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18350" y="352906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zalo: 032 603 0911">
            <a:extLst>
              <a:ext uri="{FF2B5EF4-FFF2-40B4-BE49-F238E27FC236}">
                <a16:creationId xmlns:a16="http://schemas.microsoft.com/office/drawing/2014/main" id="{5751F7FD-F012-4B78-B6A4-1201B2194CC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41484" y="512987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lê huy duẩn">
            <a:extLst>
              <a:ext uri="{FF2B5EF4-FFF2-40B4-BE49-F238E27FC236}">
                <a16:creationId xmlns:a16="http://schemas.microsoft.com/office/drawing/2014/main" id="{8BBBC69F-F153-403C-930C-4C6B8B3370F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05951" y="507061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EB69CF-BCA8-462A-9710-7B998F98002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651480" y="362955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12CF49B-8983-4CF5-A085-7415807B2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20FB717-2A84-4AD5-8BD6-F27731B13E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6D05F57-2AB6-4464-A859-9BC47AC3F8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1BB349B-3572-4F5B-B34D-C52ECAE6B1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009D6E7E-90B3-4B1F-9807-D1625F1A673B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E5FFD0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8" name="sai">
            <a:extLst>
              <a:ext uri="{FF2B5EF4-FFF2-40B4-BE49-F238E27FC236}">
                <a16:creationId xmlns:a16="http://schemas.microsoft.com/office/drawing/2014/main" id="{E43AE8E6-54EA-455A-87BC-2D8753ED2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8639" y="2876457"/>
            <a:ext cx="3210313" cy="315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EB7ED07-81E0-4885-B970-261240D6BD9B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42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𝟔𝟓𝟑</m:t>
                              </m:r>
                            </m:e>
                            <m:e>
                              <m:r>
                                <a:rPr lang="en-US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a:rPr lang="en-US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>
                  <a:solidFill>
                    <a:sysClr val="windowText" lastClr="000000"/>
                  </a:solidFill>
                </a:endParaRPr>
              </a:p>
              <a:p>
                <a:pPr algn="r"/>
                <a:r>
                  <a:rPr lang="en-US" sz="4800" b="1" dirty="0">
                    <a:solidFill>
                      <a:sysClr val="windowText" lastClr="000000"/>
                    </a:solidFill>
                  </a:rPr>
                  <a:t>?</a:t>
                </a:r>
                <a:endParaRPr lang="vi-VN" sz="48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EB7ED07-81E0-4885-B970-261240D6B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42409"/>
              </a:xfrm>
              <a:prstGeom prst="rect">
                <a:avLst/>
              </a:prstGeom>
              <a:blipFill>
                <a:blip r:embed="rId13"/>
                <a:stretch>
                  <a:fillRect r="-15358" b="-13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644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  <p:bldP spid="27" grpId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6F0C1934-A6D3-4540-B645-4670728CE75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288085"/>
            <a:ext cx="2000364" cy="2569469"/>
          </a:xfrm>
          <a:prstGeom prst="rect">
            <a:avLst/>
          </a:prstGeom>
        </p:spPr>
      </p:pic>
      <p:sp>
        <p:nvSpPr>
          <p:cNvPr id="8" name="Rectangle 72">
            <a:extLst>
              <a:ext uri="{FF2B5EF4-FFF2-40B4-BE49-F238E27FC236}">
                <a16:creationId xmlns:a16="http://schemas.microsoft.com/office/drawing/2014/main" id="{4EECE1DE-D117-4AC0-B356-A07BCC09DC80}"/>
              </a:ext>
            </a:extLst>
          </p:cNvPr>
          <p:cNvSpPr/>
          <p:nvPr/>
        </p:nvSpPr>
        <p:spPr>
          <a:xfrm>
            <a:off x="3204776" y="1166186"/>
            <a:ext cx="6055645" cy="2557093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57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72">
            <a:extLst>
              <a:ext uri="{FF2B5EF4-FFF2-40B4-BE49-F238E27FC236}">
                <a16:creationId xmlns:a16="http://schemas.microsoft.com/office/drawing/2014/main" id="{2835A275-398C-4B83-B891-E718417202D8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id="{51211184-C318-4E17-979A-C26545D88AE2}"/>
              </a:ext>
            </a:extLst>
          </p:cNvPr>
          <p:cNvSpPr/>
          <p:nvPr/>
        </p:nvSpPr>
        <p:spPr>
          <a:xfrm>
            <a:off x="6911578" y="3425914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708</a:t>
            </a: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id="{941EFD63-1B6B-4590-AB41-9322B6F2637E}"/>
              </a:ext>
            </a:extLst>
          </p:cNvPr>
          <p:cNvSpPr/>
          <p:nvPr/>
        </p:nvSpPr>
        <p:spPr>
          <a:xfrm>
            <a:off x="2451279" y="4874546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779</a:t>
            </a:r>
          </a:p>
        </p:txBody>
      </p:sp>
      <p:sp>
        <p:nvSpPr>
          <p:cNvPr id="12" name="B">
            <a:extLst>
              <a:ext uri="{FF2B5EF4-FFF2-40B4-BE49-F238E27FC236}">
                <a16:creationId xmlns:a16="http://schemas.microsoft.com/office/drawing/2014/main" id="{9D9DB73A-EC60-4B3F-805A-2BA65E0E9F0D}"/>
              </a:ext>
            </a:extLst>
          </p:cNvPr>
          <p:cNvSpPr/>
          <p:nvPr/>
        </p:nvSpPr>
        <p:spPr>
          <a:xfrm>
            <a:off x="6911578" y="4924128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608</a:t>
            </a:r>
          </a:p>
        </p:txBody>
      </p:sp>
      <p:sp>
        <p:nvSpPr>
          <p:cNvPr id="13" name="D">
            <a:extLst>
              <a:ext uri="{FF2B5EF4-FFF2-40B4-BE49-F238E27FC236}">
                <a16:creationId xmlns:a16="http://schemas.microsoft.com/office/drawing/2014/main" id="{BD19A283-C6CE-4474-855D-99DF80F0D69A}"/>
              </a:ext>
            </a:extLst>
          </p:cNvPr>
          <p:cNvSpPr/>
          <p:nvPr/>
        </p:nvSpPr>
        <p:spPr>
          <a:xfrm>
            <a:off x="2499581" y="3407552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609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84070D-5FF5-4883-9144-128FA924CB0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755457" y="358363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zalo: 032 603 0911">
            <a:extLst>
              <a:ext uri="{FF2B5EF4-FFF2-40B4-BE49-F238E27FC236}">
                <a16:creationId xmlns:a16="http://schemas.microsoft.com/office/drawing/2014/main" id="{DD6DC242-1913-470D-9005-29AD7A25325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41484" y="512987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lê huy duẩn">
            <a:extLst>
              <a:ext uri="{FF2B5EF4-FFF2-40B4-BE49-F238E27FC236}">
                <a16:creationId xmlns:a16="http://schemas.microsoft.com/office/drawing/2014/main" id="{5423D194-3B63-4388-ACC3-08EC10030D0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05951" y="507061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1668B3-3BAA-4DA4-BBB2-9D6D2DC4268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38643" y="361388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34B70AD-990B-4CF5-8C5A-2C90BCC5EB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A27F0D6-7AE6-4DDF-82B3-437D087650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4554098-74EC-4BFF-9121-7359851368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397AA43-119E-40E7-82EA-2D70EF91B3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A77CCFD5-8B70-4978-A820-89FCF759569B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E5FFD0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8" name="sai">
            <a:extLst>
              <a:ext uri="{FF2B5EF4-FFF2-40B4-BE49-F238E27FC236}">
                <a16:creationId xmlns:a16="http://schemas.microsoft.com/office/drawing/2014/main" id="{452EF262-25A8-4CEA-B64C-FD7C117B6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9773" y="2928085"/>
            <a:ext cx="3210313" cy="315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D4AEEE9-F97D-4F7B-955F-46B26D8C81D3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574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𝟓𝟓𝟑</m:t>
                              </m:r>
                            </m:e>
                            <m:e>
                              <m:r>
                                <a:rPr lang="en-US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𝟏𝟓𝟓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>
                  <a:solidFill>
                    <a:sysClr val="windowText" lastClr="000000"/>
                  </a:solidFill>
                </a:endParaRPr>
              </a:p>
              <a:p>
                <a:pPr algn="r"/>
                <a:r>
                  <a:rPr lang="en-US" sz="4800" b="1" dirty="0">
                    <a:solidFill>
                      <a:sysClr val="windowText" lastClr="000000"/>
                    </a:solidFill>
                  </a:rPr>
                  <a:t>?</a:t>
                </a:r>
                <a:endParaRPr lang="vi-VN" sz="48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D4AEEE9-F97D-4F7B-955F-46B26D8C8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57477"/>
              </a:xfrm>
              <a:prstGeom prst="rect">
                <a:avLst/>
              </a:prstGeom>
              <a:blipFill>
                <a:blip r:embed="rId13"/>
                <a:stretch>
                  <a:fillRect r="-15358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84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  <p:bldP spid="27" grpId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593845D2-845E-4A87-B3E5-AFBBF8A9622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288085"/>
            <a:ext cx="2000364" cy="2569469"/>
          </a:xfrm>
          <a:prstGeom prst="rect">
            <a:avLst/>
          </a:prstGeom>
        </p:spPr>
      </p:pic>
      <p:sp>
        <p:nvSpPr>
          <p:cNvPr id="8" name="Rectangle 72">
            <a:extLst>
              <a:ext uri="{FF2B5EF4-FFF2-40B4-BE49-F238E27FC236}">
                <a16:creationId xmlns:a16="http://schemas.microsoft.com/office/drawing/2014/main" id="{5429EBEC-5D32-4653-9397-20A4AD82D3E8}"/>
              </a:ext>
            </a:extLst>
          </p:cNvPr>
          <p:cNvSpPr/>
          <p:nvPr/>
        </p:nvSpPr>
        <p:spPr>
          <a:xfrm>
            <a:off x="3204776" y="1166186"/>
            <a:ext cx="6055645" cy="2557093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57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72">
            <a:extLst>
              <a:ext uri="{FF2B5EF4-FFF2-40B4-BE49-F238E27FC236}">
                <a16:creationId xmlns:a16="http://schemas.microsoft.com/office/drawing/2014/main" id="{21B0BCEB-7B83-4E11-80D8-E65233265DB0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id="{BCDE1FCF-B448-4CF3-B984-A4FC760331C3}"/>
              </a:ext>
            </a:extLst>
          </p:cNvPr>
          <p:cNvSpPr/>
          <p:nvPr/>
        </p:nvSpPr>
        <p:spPr>
          <a:xfrm>
            <a:off x="6887930" y="4924128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570</a:t>
            </a: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id="{A7A1186B-E049-4452-835F-6D0908C01D99}"/>
              </a:ext>
            </a:extLst>
          </p:cNvPr>
          <p:cNvSpPr/>
          <p:nvPr/>
        </p:nvSpPr>
        <p:spPr>
          <a:xfrm>
            <a:off x="2451279" y="4874546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560</a:t>
            </a:r>
          </a:p>
        </p:txBody>
      </p:sp>
      <p:sp>
        <p:nvSpPr>
          <p:cNvPr id="12" name="B">
            <a:extLst>
              <a:ext uri="{FF2B5EF4-FFF2-40B4-BE49-F238E27FC236}">
                <a16:creationId xmlns:a16="http://schemas.microsoft.com/office/drawing/2014/main" id="{D265835C-ABFB-49A6-AF31-22ACA4911809}"/>
              </a:ext>
            </a:extLst>
          </p:cNvPr>
          <p:cNvSpPr/>
          <p:nvPr/>
        </p:nvSpPr>
        <p:spPr>
          <a:xfrm>
            <a:off x="6849312" y="3463311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500</a:t>
            </a:r>
          </a:p>
        </p:txBody>
      </p:sp>
      <p:sp>
        <p:nvSpPr>
          <p:cNvPr id="13" name="D">
            <a:extLst>
              <a:ext uri="{FF2B5EF4-FFF2-40B4-BE49-F238E27FC236}">
                <a16:creationId xmlns:a16="http://schemas.microsoft.com/office/drawing/2014/main" id="{55BDC3FA-914F-440D-A016-8B21AD6DB7D4}"/>
              </a:ext>
            </a:extLst>
          </p:cNvPr>
          <p:cNvSpPr/>
          <p:nvPr/>
        </p:nvSpPr>
        <p:spPr>
          <a:xfrm>
            <a:off x="2499581" y="3407552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446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CE8367-2523-4A1E-ACE9-9E63E240A85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731809" y="508184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zalo: 032 603 0911">
            <a:extLst>
              <a:ext uri="{FF2B5EF4-FFF2-40B4-BE49-F238E27FC236}">
                <a16:creationId xmlns:a16="http://schemas.microsoft.com/office/drawing/2014/main" id="{203783F8-B534-41FF-B381-FFE9883A31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779218" y="366905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lê huy duẩn">
            <a:extLst>
              <a:ext uri="{FF2B5EF4-FFF2-40B4-BE49-F238E27FC236}">
                <a16:creationId xmlns:a16="http://schemas.microsoft.com/office/drawing/2014/main" id="{2CDB1D6A-4F33-41C9-B8C1-9B6CCF09E43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05951" y="507061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62907D-32FB-4895-9A37-4B77BA562A5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38643" y="361388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B62B4D7-E03E-4FB0-A5E9-7309407FD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302E2C2-114F-4011-83F5-F6C1405BE6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F7218B2-A63A-407A-8296-36834690EF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89A393-9B0F-431D-8C5B-42A4688D19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45FBD805-126A-4984-9BFE-AA53A28106B9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E5FFD0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8" name="sai">
            <a:extLst>
              <a:ext uri="{FF2B5EF4-FFF2-40B4-BE49-F238E27FC236}">
                <a16:creationId xmlns:a16="http://schemas.microsoft.com/office/drawing/2014/main" id="{48BCA7BB-F896-4D80-A883-F65322062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8903" y="2882159"/>
            <a:ext cx="3210313" cy="315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05C750-CDEB-4735-B7E1-940653DB6EAD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𝟓𝟔𝟒</m:t>
                              </m:r>
                            </m:e>
                            <m:e>
                              <m:r>
                                <a:rPr lang="en-US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a:rPr lang="en-US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>
                  <a:solidFill>
                    <a:sysClr val="windowText" lastClr="000000"/>
                  </a:solidFill>
                </a:endParaRPr>
              </a:p>
              <a:p>
                <a:pPr algn="r"/>
                <a:r>
                  <a:rPr lang="en-US" sz="4800" b="1" dirty="0">
                    <a:solidFill>
                      <a:sysClr val="windowText" lastClr="000000"/>
                    </a:solidFill>
                  </a:rPr>
                  <a:t>?</a:t>
                </a:r>
                <a:endParaRPr lang="vi-VN" sz="48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05C750-CDEB-4735-B7E1-940653DB6E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46256"/>
              </a:xfrm>
              <a:prstGeom prst="rect">
                <a:avLst/>
              </a:prstGeom>
              <a:blipFill>
                <a:blip r:embed="rId13"/>
                <a:stretch>
                  <a:fillRect r="-15358" b="-14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650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  <p:bldP spid="27" grpId="0" animBg="1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B8396172-8E27-460E-92DE-A7149DEAFDC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288085"/>
            <a:ext cx="2000364" cy="2569469"/>
          </a:xfrm>
          <a:prstGeom prst="rect">
            <a:avLst/>
          </a:prstGeom>
        </p:spPr>
      </p:pic>
      <p:sp>
        <p:nvSpPr>
          <p:cNvPr id="8" name="Rectangle 72">
            <a:extLst>
              <a:ext uri="{FF2B5EF4-FFF2-40B4-BE49-F238E27FC236}">
                <a16:creationId xmlns:a16="http://schemas.microsoft.com/office/drawing/2014/main" id="{E75369B0-C6F8-487B-A924-CF123B5EFA30}"/>
              </a:ext>
            </a:extLst>
          </p:cNvPr>
          <p:cNvSpPr/>
          <p:nvPr/>
        </p:nvSpPr>
        <p:spPr>
          <a:xfrm>
            <a:off x="3204776" y="1166186"/>
            <a:ext cx="6055645" cy="2557093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57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72">
            <a:extLst>
              <a:ext uri="{FF2B5EF4-FFF2-40B4-BE49-F238E27FC236}">
                <a16:creationId xmlns:a16="http://schemas.microsoft.com/office/drawing/2014/main" id="{720D02AC-BF63-489E-BC65-5E0ADD90D9EA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id="{3B3BF25A-01D8-46D8-87D1-C23D9CD725D9}"/>
              </a:ext>
            </a:extLst>
          </p:cNvPr>
          <p:cNvSpPr/>
          <p:nvPr/>
        </p:nvSpPr>
        <p:spPr>
          <a:xfrm>
            <a:off x="2771955" y="4714998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909</a:t>
            </a: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id="{B21A0155-A777-4D17-A5D6-7E36AED60F3C}"/>
              </a:ext>
            </a:extLst>
          </p:cNvPr>
          <p:cNvSpPr/>
          <p:nvPr/>
        </p:nvSpPr>
        <p:spPr>
          <a:xfrm>
            <a:off x="6911578" y="3456834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899</a:t>
            </a:r>
          </a:p>
        </p:txBody>
      </p:sp>
      <p:sp>
        <p:nvSpPr>
          <p:cNvPr id="12" name="B">
            <a:extLst>
              <a:ext uri="{FF2B5EF4-FFF2-40B4-BE49-F238E27FC236}">
                <a16:creationId xmlns:a16="http://schemas.microsoft.com/office/drawing/2014/main" id="{9DF9631C-5DE8-40AD-A9D0-8CED9975012C}"/>
              </a:ext>
            </a:extLst>
          </p:cNvPr>
          <p:cNvSpPr/>
          <p:nvPr/>
        </p:nvSpPr>
        <p:spPr>
          <a:xfrm>
            <a:off x="6911578" y="4924128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890</a:t>
            </a:r>
          </a:p>
        </p:txBody>
      </p:sp>
      <p:sp>
        <p:nvSpPr>
          <p:cNvPr id="13" name="D">
            <a:extLst>
              <a:ext uri="{FF2B5EF4-FFF2-40B4-BE49-F238E27FC236}">
                <a16:creationId xmlns:a16="http://schemas.microsoft.com/office/drawing/2014/main" id="{C8B86EB1-2A04-4E3B-B1B4-476BC5574D49}"/>
              </a:ext>
            </a:extLst>
          </p:cNvPr>
          <p:cNvSpPr/>
          <p:nvPr/>
        </p:nvSpPr>
        <p:spPr>
          <a:xfrm>
            <a:off x="2499581" y="3407552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809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80122D-E6EA-45C0-B918-8399CB09E37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38643" y="501537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zalo: 032 603 0911">
            <a:extLst>
              <a:ext uri="{FF2B5EF4-FFF2-40B4-BE49-F238E27FC236}">
                <a16:creationId xmlns:a16="http://schemas.microsoft.com/office/drawing/2014/main" id="{B6C2272E-F3AE-4209-943C-319114CE874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41484" y="512987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lê huy duẩn">
            <a:extLst>
              <a:ext uri="{FF2B5EF4-FFF2-40B4-BE49-F238E27FC236}">
                <a16:creationId xmlns:a16="http://schemas.microsoft.com/office/drawing/2014/main" id="{5AC14BD0-6B7A-41C0-B8D6-27AB4AEFB1B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66250" y="365289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9CB76D-3439-4E75-9F07-8077678D25B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38643" y="361388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6908402-87B9-4C49-A00F-8C704124D1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BA9DF36-5884-485C-96B1-0C4B37C8F1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184CA9-52D0-4E70-BA3F-CF272F7546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E6F56F8-0059-4160-973A-DFB50F2C02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C49D0245-2D24-4C13-BD2C-7ADADA191A69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E5FFD0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8" name="sai">
            <a:extLst>
              <a:ext uri="{FF2B5EF4-FFF2-40B4-BE49-F238E27FC236}">
                <a16:creationId xmlns:a16="http://schemas.microsoft.com/office/drawing/2014/main" id="{4F5AF327-DDE5-487D-83C5-78B9B1D48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33446" y="3167211"/>
            <a:ext cx="3210313" cy="315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5F3BEA-5381-4B49-98B7-3DD8B49AEAB0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42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𝟖𝟗𝟎</m:t>
                              </m:r>
                            </m:e>
                            <m:e>
                              <m:r>
                                <a:rPr lang="en-US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sz="48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𝟏𝟗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>
                  <a:solidFill>
                    <a:sysClr val="windowText" lastClr="000000"/>
                  </a:solidFill>
                </a:endParaRPr>
              </a:p>
              <a:p>
                <a:pPr algn="r"/>
                <a:r>
                  <a:rPr lang="en-US" sz="4800" b="1" dirty="0">
                    <a:solidFill>
                      <a:sysClr val="windowText" lastClr="000000"/>
                    </a:solidFill>
                  </a:rPr>
                  <a:t>?</a:t>
                </a:r>
                <a:endParaRPr lang="vi-VN" sz="48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5F3BEA-5381-4B49-98B7-3DD8B49AE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42409"/>
              </a:xfrm>
              <a:prstGeom prst="rect">
                <a:avLst/>
              </a:prstGeom>
              <a:blipFill>
                <a:blip r:embed="rId13"/>
                <a:stretch>
                  <a:fillRect r="-15358" b="-13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516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  <p:bldP spid="27" grpId="0" animBg="1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379</Words>
  <Application>Microsoft Office PowerPoint</Application>
  <PresentationFormat>Tùy chỉnh</PresentationFormat>
  <Paragraphs>124</Paragraphs>
  <Slides>20</Slides>
  <Notes>1</Notes>
  <HiddenSlides>0</HiddenSlides>
  <MMClips>20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5" baseType="lpstr">
      <vt:lpstr>.VnBlack</vt:lpstr>
      <vt:lpstr>Arial</vt:lpstr>
      <vt:lpstr>Calibri</vt:lpstr>
      <vt:lpstr>Cambria Math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trangnguyencdsphn@gmail.com</cp:lastModifiedBy>
  <cp:revision>74</cp:revision>
  <dcterms:created xsi:type="dcterms:W3CDTF">2021-08-05T17:05:57Z</dcterms:created>
  <dcterms:modified xsi:type="dcterms:W3CDTF">2022-04-24T08:16:55Z</dcterms:modified>
</cp:coreProperties>
</file>