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75" r:id="rId3"/>
    <p:sldId id="331" r:id="rId4"/>
    <p:sldId id="332" r:id="rId5"/>
    <p:sldId id="333" r:id="rId6"/>
    <p:sldId id="334" r:id="rId7"/>
    <p:sldId id="294" r:id="rId8"/>
    <p:sldId id="295" r:id="rId9"/>
    <p:sldId id="296" r:id="rId10"/>
    <p:sldId id="316" r:id="rId11"/>
    <p:sldId id="270" r:id="rId12"/>
    <p:sldId id="307" r:id="rId13"/>
    <p:sldId id="317" r:id="rId14"/>
    <p:sldId id="318" r:id="rId15"/>
    <p:sldId id="312" r:id="rId16"/>
    <p:sldId id="321" r:id="rId17"/>
    <p:sldId id="322" r:id="rId18"/>
    <p:sldId id="314" r:id="rId19"/>
    <p:sldId id="269" r:id="rId20"/>
    <p:sldId id="271" r:id="rId21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FF6200"/>
    <a:srgbClr val="006B92"/>
    <a:srgbClr val="95B3D7"/>
    <a:srgbClr val="B3A2C7"/>
    <a:srgbClr val="EFF7EA"/>
    <a:srgbClr val="FFE7D6"/>
    <a:srgbClr val="FF9900"/>
    <a:srgbClr val="E5FFD0"/>
    <a:srgbClr val="37BF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96" autoAdjust="0"/>
    <p:restoredTop sz="94660"/>
  </p:normalViewPr>
  <p:slideViewPr>
    <p:cSldViewPr>
      <p:cViewPr varScale="1">
        <p:scale>
          <a:sx n="63" d="100"/>
          <a:sy n="63" d="100"/>
        </p:scale>
        <p:origin x="16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394709-44C7-488F-8C83-C9A5204016F6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F767B4-E3AE-4E01-86EC-EB4887097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776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767B4-E3AE-4E01-86EC-EB488709715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05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22/04/2022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4040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22/04/2022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7437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22/04/2022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4383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22/04/2022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2172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22/04/2022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6340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22/04/2022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339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22/04/2022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8081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22/04/2022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68554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22/04/2022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6985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22/04/2022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4227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22/04/2022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0148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C8B1C1-7865-417D-96BB-466CB203B328}" type="datetimeFigureOut">
              <a:rPr lang="vi-VN" smtClean="0"/>
              <a:t>22/04/2022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5656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2.png"/><Relationship Id="rId7" Type="http://schemas.openxmlformats.org/officeDocument/2006/relationships/image" Target="../media/image5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gif"/><Relationship Id="rId4" Type="http://schemas.openxmlformats.org/officeDocument/2006/relationships/image" Target="../media/image7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8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9" Type="http://schemas.openxmlformats.org/officeDocument/2006/relationships/image" Target="../media/image7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gif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5.wdp"/><Relationship Id="rId18" Type="http://schemas.openxmlformats.org/officeDocument/2006/relationships/image" Target="../media/image14.png"/><Relationship Id="rId26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21" Type="http://schemas.microsoft.com/office/2007/relationships/hdphoto" Target="../media/hdphoto9.wdp"/><Relationship Id="rId7" Type="http://schemas.microsoft.com/office/2007/relationships/hdphoto" Target="../media/hdphoto2.wdp"/><Relationship Id="rId12" Type="http://schemas.openxmlformats.org/officeDocument/2006/relationships/image" Target="../media/image11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29" Type="http://schemas.microsoft.com/office/2007/relationships/hdphoto" Target="../media/hdphoto13.wdp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microsoft.com/office/2007/relationships/hdphoto" Target="../media/hdphoto4.wdp"/><Relationship Id="rId24" Type="http://schemas.openxmlformats.org/officeDocument/2006/relationships/image" Target="../media/image17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28" Type="http://schemas.openxmlformats.org/officeDocument/2006/relationships/image" Target="../media/image19.png"/><Relationship Id="rId10" Type="http://schemas.openxmlformats.org/officeDocument/2006/relationships/image" Target="../media/image10.png"/><Relationship Id="rId19" Type="http://schemas.microsoft.com/office/2007/relationships/hdphoto" Target="../media/hdphoto8.wdp"/><Relationship Id="rId31" Type="http://schemas.openxmlformats.org/officeDocument/2006/relationships/image" Target="../media/image21.png"/><Relationship Id="rId4" Type="http://schemas.openxmlformats.org/officeDocument/2006/relationships/image" Target="../media/image7.jpeg"/><Relationship Id="rId9" Type="http://schemas.microsoft.com/office/2007/relationships/hdphoto" Target="../media/hdphoto3.wdp"/><Relationship Id="rId14" Type="http://schemas.openxmlformats.org/officeDocument/2006/relationships/image" Target="../media/image12.png"/><Relationship Id="rId22" Type="http://schemas.openxmlformats.org/officeDocument/2006/relationships/image" Target="../media/image16.png"/><Relationship Id="rId27" Type="http://schemas.microsoft.com/office/2007/relationships/hdphoto" Target="../media/hdphoto12.wdp"/><Relationship Id="rId30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png"/><Relationship Id="rId18" Type="http://schemas.openxmlformats.org/officeDocument/2006/relationships/slide" Target="slide8.xml"/><Relationship Id="rId26" Type="http://schemas.openxmlformats.org/officeDocument/2006/relationships/image" Target="../media/image17.png"/><Relationship Id="rId39" Type="http://schemas.microsoft.com/office/2007/relationships/hdphoto" Target="../media/hdphoto24.wdp"/><Relationship Id="rId21" Type="http://schemas.openxmlformats.org/officeDocument/2006/relationships/image" Target="../media/image14.png"/><Relationship Id="rId34" Type="http://schemas.openxmlformats.org/officeDocument/2006/relationships/image" Target="../media/image36.png"/><Relationship Id="rId42" Type="http://schemas.openxmlformats.org/officeDocument/2006/relationships/image" Target="../media/image40.pn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6" Type="http://schemas.microsoft.com/office/2007/relationships/hdphoto" Target="../media/hdphoto9.wdp"/><Relationship Id="rId20" Type="http://schemas.openxmlformats.org/officeDocument/2006/relationships/slide" Target="slide7.xml"/><Relationship Id="rId29" Type="http://schemas.microsoft.com/office/2007/relationships/hdphoto" Target="../media/hdphoto20.wdp"/><Relationship Id="rId41" Type="http://schemas.microsoft.com/office/2007/relationships/hdphoto" Target="../media/hdphoto25.wdp"/><Relationship Id="rId1" Type="http://schemas.openxmlformats.org/officeDocument/2006/relationships/slideLayout" Target="../slideLayouts/slideLayout1.xml"/><Relationship Id="rId6" Type="http://schemas.microsoft.com/office/2007/relationships/hdphoto" Target="../media/hdphoto15.wdp"/><Relationship Id="rId11" Type="http://schemas.openxmlformats.org/officeDocument/2006/relationships/image" Target="../media/image29.png"/><Relationship Id="rId24" Type="http://schemas.openxmlformats.org/officeDocument/2006/relationships/image" Target="../media/image33.png"/><Relationship Id="rId32" Type="http://schemas.openxmlformats.org/officeDocument/2006/relationships/image" Target="../media/image18.png"/><Relationship Id="rId37" Type="http://schemas.microsoft.com/office/2007/relationships/hdphoto" Target="../media/hdphoto23.wdp"/><Relationship Id="rId40" Type="http://schemas.openxmlformats.org/officeDocument/2006/relationships/image" Target="../media/image39.png"/><Relationship Id="rId5" Type="http://schemas.openxmlformats.org/officeDocument/2006/relationships/image" Target="../media/image26.png"/><Relationship Id="rId15" Type="http://schemas.openxmlformats.org/officeDocument/2006/relationships/image" Target="../media/image15.png"/><Relationship Id="rId23" Type="http://schemas.openxmlformats.org/officeDocument/2006/relationships/slide" Target="slide9.xml"/><Relationship Id="rId28" Type="http://schemas.openxmlformats.org/officeDocument/2006/relationships/image" Target="../media/image34.png"/><Relationship Id="rId36" Type="http://schemas.openxmlformats.org/officeDocument/2006/relationships/image" Target="../media/image37.png"/><Relationship Id="rId10" Type="http://schemas.microsoft.com/office/2007/relationships/hdphoto" Target="../media/hdphoto17.wdp"/><Relationship Id="rId19" Type="http://schemas.openxmlformats.org/officeDocument/2006/relationships/image" Target="../media/image32.png"/><Relationship Id="rId31" Type="http://schemas.microsoft.com/office/2007/relationships/hdphoto" Target="../media/hdphoto21.wdp"/><Relationship Id="rId44" Type="http://schemas.openxmlformats.org/officeDocument/2006/relationships/slide" Target="slide10.xml"/><Relationship Id="rId4" Type="http://schemas.microsoft.com/office/2007/relationships/hdphoto" Target="../media/hdphoto14.wdp"/><Relationship Id="rId9" Type="http://schemas.openxmlformats.org/officeDocument/2006/relationships/image" Target="../media/image28.png"/><Relationship Id="rId14" Type="http://schemas.openxmlformats.org/officeDocument/2006/relationships/slide" Target="slide6.xml"/><Relationship Id="rId22" Type="http://schemas.microsoft.com/office/2007/relationships/hdphoto" Target="../media/hdphoto8.wdp"/><Relationship Id="rId27" Type="http://schemas.microsoft.com/office/2007/relationships/hdphoto" Target="../media/hdphoto11.wdp"/><Relationship Id="rId30" Type="http://schemas.openxmlformats.org/officeDocument/2006/relationships/image" Target="../media/image35.png"/><Relationship Id="rId35" Type="http://schemas.microsoft.com/office/2007/relationships/hdphoto" Target="../media/hdphoto22.wdp"/><Relationship Id="rId43" Type="http://schemas.microsoft.com/office/2007/relationships/hdphoto" Target="../media/hdphoto26.wdp"/><Relationship Id="rId8" Type="http://schemas.microsoft.com/office/2007/relationships/hdphoto" Target="../media/hdphoto16.wdp"/><Relationship Id="rId3" Type="http://schemas.openxmlformats.org/officeDocument/2006/relationships/image" Target="../media/image25.png"/><Relationship Id="rId12" Type="http://schemas.microsoft.com/office/2007/relationships/hdphoto" Target="../media/hdphoto18.wdp"/><Relationship Id="rId17" Type="http://schemas.openxmlformats.org/officeDocument/2006/relationships/image" Target="../media/image31.png"/><Relationship Id="rId25" Type="http://schemas.microsoft.com/office/2007/relationships/hdphoto" Target="../media/hdphoto19.wdp"/><Relationship Id="rId33" Type="http://schemas.microsoft.com/office/2007/relationships/hdphoto" Target="../media/hdphoto12.wdp"/><Relationship Id="rId38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gif"/><Relationship Id="rId3" Type="http://schemas.microsoft.com/office/2007/relationships/media" Target="../media/media3.mp3"/><Relationship Id="rId7" Type="http://schemas.openxmlformats.org/officeDocument/2006/relationships/slide" Target="slide5.xml"/><Relationship Id="rId12" Type="http://schemas.openxmlformats.org/officeDocument/2006/relationships/image" Target="../media/image4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1.jpg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3.png"/><Relationship Id="rId4" Type="http://schemas.openxmlformats.org/officeDocument/2006/relationships/audio" Target="../media/media3.mp3"/><Relationship Id="rId9" Type="http://schemas.microsoft.com/office/2007/relationships/hdphoto" Target="../media/hdphoto27.wdp"/><Relationship Id="rId1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gif"/><Relationship Id="rId3" Type="http://schemas.microsoft.com/office/2007/relationships/media" Target="../media/media3.mp3"/><Relationship Id="rId7" Type="http://schemas.openxmlformats.org/officeDocument/2006/relationships/slide" Target="slide5.xml"/><Relationship Id="rId12" Type="http://schemas.openxmlformats.org/officeDocument/2006/relationships/image" Target="../media/image4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1.jpg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3.png"/><Relationship Id="rId4" Type="http://schemas.openxmlformats.org/officeDocument/2006/relationships/audio" Target="../media/media3.mp3"/><Relationship Id="rId9" Type="http://schemas.microsoft.com/office/2007/relationships/hdphoto" Target="../media/hdphoto27.wdp"/><Relationship Id="rId1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gif"/><Relationship Id="rId3" Type="http://schemas.microsoft.com/office/2007/relationships/media" Target="../media/media3.mp3"/><Relationship Id="rId7" Type="http://schemas.openxmlformats.org/officeDocument/2006/relationships/slide" Target="slide5.xml"/><Relationship Id="rId12" Type="http://schemas.openxmlformats.org/officeDocument/2006/relationships/image" Target="../media/image4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1.jpg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3.png"/><Relationship Id="rId4" Type="http://schemas.openxmlformats.org/officeDocument/2006/relationships/audio" Target="../media/media3.mp3"/><Relationship Id="rId9" Type="http://schemas.microsoft.com/office/2007/relationships/hdphoto" Target="../media/hdphoto27.wdp"/><Relationship Id="rId1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gif"/><Relationship Id="rId3" Type="http://schemas.microsoft.com/office/2007/relationships/media" Target="../media/media3.mp3"/><Relationship Id="rId7" Type="http://schemas.openxmlformats.org/officeDocument/2006/relationships/slide" Target="slide5.xml"/><Relationship Id="rId12" Type="http://schemas.openxmlformats.org/officeDocument/2006/relationships/image" Target="../media/image4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1.jpg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3.png"/><Relationship Id="rId4" Type="http://schemas.openxmlformats.org/officeDocument/2006/relationships/audio" Target="../media/media3.mp3"/><Relationship Id="rId9" Type="http://schemas.microsoft.com/office/2007/relationships/hdphoto" Target="../media/hdphoto27.wdp"/><Relationship Id="rId1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1"/>
          <p:cNvSpPr txBox="1"/>
          <p:nvPr/>
        </p:nvSpPr>
        <p:spPr>
          <a:xfrm>
            <a:off x="2335417" y="683866"/>
            <a:ext cx="7560840" cy="3393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CHÀO MỪNG CÁC 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ĐẾN VỚI TIẾT HỌC</a:t>
            </a:r>
            <a:endParaRPr sz="7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Google Shape;89;p1"/>
          <p:cNvSpPr txBox="1"/>
          <p:nvPr/>
        </p:nvSpPr>
        <p:spPr>
          <a:xfrm>
            <a:off x="6383238" y="4474082"/>
            <a:ext cx="4940383" cy="623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GV</a:t>
            </a:r>
            <a:endParaRPr sz="3600" b="1" dirty="0">
              <a:solidFill>
                <a:srgbClr val="FF000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693105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6449D0C-8241-46C7-8E5F-C412BE2AB8D3}"/>
              </a:ext>
            </a:extLst>
          </p:cNvPr>
          <p:cNvSpPr txBox="1"/>
          <p:nvPr/>
        </p:nvSpPr>
        <p:spPr>
          <a:xfrm>
            <a:off x="3604780" y="2564904"/>
            <a:ext cx="498085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chemeClr val="bg1"/>
                </a:solidFill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61165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7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93637" y="1052736"/>
            <a:ext cx="4038285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err="1">
                <a:ln w="3155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11500" b="1">
                <a:ln w="3155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500" b="1" dirty="0">
                <a:ln w="3155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7251934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BCD01F7B-4A72-421F-A322-F6086C0D1A36}"/>
              </a:ext>
            </a:extLst>
          </p:cNvPr>
          <p:cNvGrpSpPr/>
          <p:nvPr/>
        </p:nvGrpSpPr>
        <p:grpSpPr>
          <a:xfrm>
            <a:off x="1486694" y="240659"/>
            <a:ext cx="2376264" cy="678033"/>
            <a:chOff x="1253941" y="511805"/>
            <a:chExt cx="2376264" cy="67803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437B567E-51AD-44AC-AFEE-87E027BE3B68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E2E0303D-3A46-4549-880B-8644B2FFBD71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cs typeface="Times New Roman" pitchFamily="18" charset="0"/>
                  </a:rPr>
                  <a:t>1</a:t>
                </a:r>
                <a:endParaRPr lang="vi-VN" sz="2800" b="1" dirty="0">
                  <a:solidFill>
                    <a:sysClr val="windowText" lastClr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59C66910-8679-47D3-A77C-A11A970A23F3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CBB6659-3FEB-4F01-B2A4-2F6BAB2935CB}"/>
                </a:ext>
              </a:extLst>
            </p:cNvPr>
            <p:cNvSpPr txBox="1"/>
            <p:nvPr/>
          </p:nvSpPr>
          <p:spPr>
            <a:xfrm>
              <a:off x="2059473" y="511805"/>
              <a:ext cx="1570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cs typeface="Times New Roman" pitchFamily="18" charset="0"/>
                </a:rPr>
                <a:t>Tính</a:t>
              </a:r>
              <a:r>
                <a:rPr lang="en-US" sz="3600" dirty="0">
                  <a:cs typeface="Times New Roman" pitchFamily="18" charset="0"/>
                </a:rPr>
                <a:t>:</a:t>
              </a:r>
              <a:endParaRPr lang="vi-VN" sz="3600" dirty="0">
                <a:cs typeface="Times New Roman" pitchFamily="18" charset="0"/>
              </a:endParaRPr>
            </a:p>
          </p:txBody>
        </p: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35F2679-B2F6-43DF-9549-EAD4AFD141BE}"/>
              </a:ext>
            </a:extLst>
          </p:cNvPr>
          <p:cNvCxnSpPr>
            <a:cxnSpLocks/>
          </p:cNvCxnSpPr>
          <p:nvPr/>
        </p:nvCxnSpPr>
        <p:spPr>
          <a:xfrm>
            <a:off x="2422798" y="845667"/>
            <a:ext cx="122413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4" name="Group 73">
            <a:extLst>
              <a:ext uri="{FF2B5EF4-FFF2-40B4-BE49-F238E27FC236}">
                <a16:creationId xmlns:a16="http://schemas.microsoft.com/office/drawing/2014/main" id="{F46967EB-E289-4E1C-9737-C6EC7AE76DF2}"/>
              </a:ext>
            </a:extLst>
          </p:cNvPr>
          <p:cNvGrpSpPr/>
          <p:nvPr/>
        </p:nvGrpSpPr>
        <p:grpSpPr>
          <a:xfrm>
            <a:off x="2474295" y="1450675"/>
            <a:ext cx="3770489" cy="4500193"/>
            <a:chOff x="2524758" y="534955"/>
            <a:chExt cx="3770489" cy="4500193"/>
          </a:xfrm>
        </p:grpSpPr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F6BA3719-FBF2-4FD6-BBFE-F2CB2182A5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00" t="4699" r="67172" b="74412"/>
            <a:stretch/>
          </p:blipFill>
          <p:spPr>
            <a:xfrm>
              <a:off x="2524758" y="534955"/>
              <a:ext cx="3770489" cy="450019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5D79801D-2243-4B5F-B7FD-2913AE3D17C1}"/>
                    </a:ext>
                  </a:extLst>
                </p:cNvPr>
                <p:cNvSpPr txBox="1"/>
                <p:nvPr/>
              </p:nvSpPr>
              <p:spPr>
                <a:xfrm>
                  <a:off x="3734615" y="2385579"/>
                  <a:ext cx="1784527" cy="14034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vi-VN" sz="4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597</m:t>
                                </m:r>
                              </m:e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122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 xmlns=""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5D79801D-2243-4B5F-B7FD-2913AE3D17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4615" y="2385579"/>
                  <a:ext cx="1784527" cy="140346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7" name="Rectangle 76">
            <a:extLst>
              <a:ext uri="{FF2B5EF4-FFF2-40B4-BE49-F238E27FC236}">
                <a16:creationId xmlns:a16="http://schemas.microsoft.com/office/drawing/2014/main" id="{6DED2B03-FAE8-4284-AA37-D6E050321B36}"/>
              </a:ext>
            </a:extLst>
          </p:cNvPr>
          <p:cNvSpPr/>
          <p:nvPr/>
        </p:nvSpPr>
        <p:spPr>
          <a:xfrm>
            <a:off x="4481806" y="4550291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0C3E1924-751D-4AC5-A037-B0A278ECAE78}"/>
              </a:ext>
            </a:extLst>
          </p:cNvPr>
          <p:cNvGrpSpPr/>
          <p:nvPr/>
        </p:nvGrpSpPr>
        <p:grpSpPr>
          <a:xfrm>
            <a:off x="-367975" y="1450675"/>
            <a:ext cx="3709338" cy="4238661"/>
            <a:chOff x="-260758" y="2689957"/>
            <a:chExt cx="3709338" cy="4238661"/>
          </a:xfrm>
        </p:grpSpPr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EF02FC9D-9B55-4593-943D-37239E6DFC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2" t="52112" r="66081" b="27731"/>
            <a:stretch/>
          </p:blipFill>
          <p:spPr>
            <a:xfrm>
              <a:off x="-260758" y="2689957"/>
              <a:ext cx="3709338" cy="423866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FA88E8C5-8770-4DE7-A3DA-ECFFE78F021F}"/>
                    </a:ext>
                  </a:extLst>
                </p:cNvPr>
                <p:cNvSpPr txBox="1"/>
                <p:nvPr/>
              </p:nvSpPr>
              <p:spPr>
                <a:xfrm>
                  <a:off x="694606" y="4509120"/>
                  <a:ext cx="1784527" cy="13871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vi-VN" sz="4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209</m:t>
                                </m:r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376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 xmlns=""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FA88E8C5-8770-4DE7-A3DA-ECFFE78F02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4606" y="4509120"/>
                  <a:ext cx="1784527" cy="138717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AE141ED7-25B9-43FB-9B5E-EB3CA7B6C017}"/>
              </a:ext>
            </a:extLst>
          </p:cNvPr>
          <p:cNvGrpSpPr/>
          <p:nvPr/>
        </p:nvGrpSpPr>
        <p:grpSpPr>
          <a:xfrm>
            <a:off x="5860075" y="1582344"/>
            <a:ext cx="3546428" cy="4392488"/>
            <a:chOff x="5895645" y="2770476"/>
            <a:chExt cx="3546428" cy="4392488"/>
          </a:xfrm>
        </p:grpSpPr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B8281FC8-84A9-4AFA-90A0-A01B70F461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727" t="5859" r="6346" b="73252"/>
            <a:stretch/>
          </p:blipFill>
          <p:spPr>
            <a:xfrm>
              <a:off x="5895645" y="2770476"/>
              <a:ext cx="3546428" cy="43924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01BABACC-C1C3-408E-885D-1B0227DC69C9}"/>
                    </a:ext>
                  </a:extLst>
                </p:cNvPr>
                <p:cNvSpPr txBox="1"/>
                <p:nvPr/>
              </p:nvSpPr>
              <p:spPr>
                <a:xfrm>
                  <a:off x="6830959" y="4415588"/>
                  <a:ext cx="1784527" cy="13896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vi-VN" sz="4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143</m:t>
                                </m:r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   48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 xmlns=""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01BABACC-C1C3-408E-885D-1B0227DC69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30959" y="4415588"/>
                  <a:ext cx="1784527" cy="138967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BB1A2DD0-C062-4EA5-A1BA-E4ABCE023830}"/>
              </a:ext>
            </a:extLst>
          </p:cNvPr>
          <p:cNvGrpSpPr/>
          <p:nvPr/>
        </p:nvGrpSpPr>
        <p:grpSpPr>
          <a:xfrm>
            <a:off x="9286982" y="1296352"/>
            <a:ext cx="3505301" cy="4392488"/>
            <a:chOff x="8884658" y="360248"/>
            <a:chExt cx="3505301" cy="4392488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5C1477DC-E174-4ED5-BE21-D7765D268C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40" t="75167" r="2333" b="3944"/>
            <a:stretch/>
          </p:blipFill>
          <p:spPr>
            <a:xfrm>
              <a:off x="8884658" y="360248"/>
              <a:ext cx="3505301" cy="43924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CE55E471-1520-4BA3-B540-814A2E87F28D}"/>
                    </a:ext>
                  </a:extLst>
                </p:cNvPr>
                <p:cNvSpPr txBox="1"/>
                <p:nvPr/>
              </p:nvSpPr>
              <p:spPr>
                <a:xfrm>
                  <a:off x="9495255" y="2327356"/>
                  <a:ext cx="1784527" cy="14034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vi-VN" sz="4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625</m:t>
                                </m:r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     7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 xmlns=""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CE55E471-1520-4BA3-B540-814A2E87F2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95255" y="2327356"/>
                  <a:ext cx="1784527" cy="140346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6350E966-7E90-4344-B8AA-8C585D35863D}"/>
                  </a:ext>
                </a:extLst>
              </p:cNvPr>
              <p:cNvSpPr/>
              <p:nvPr/>
            </p:nvSpPr>
            <p:spPr>
              <a:xfrm>
                <a:off x="937497" y="4604047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𝟓𝟖𝟓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6350E966-7E90-4344-B8AA-8C585D3586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497" y="4604047"/>
                <a:ext cx="1356462" cy="7694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9C780BFA-28A3-4207-AC8F-47188851A7E6}"/>
                  </a:ext>
                </a:extLst>
              </p:cNvPr>
              <p:cNvSpPr/>
              <p:nvPr/>
            </p:nvSpPr>
            <p:spPr>
              <a:xfrm>
                <a:off x="4043135" y="4554238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𝟕𝟏𝟗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9C780BFA-28A3-4207-AC8F-47188851A7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3135" y="4554238"/>
                <a:ext cx="1356462" cy="76944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9" name="Rectangle 88">
            <a:extLst>
              <a:ext uri="{FF2B5EF4-FFF2-40B4-BE49-F238E27FC236}">
                <a16:creationId xmlns:a16="http://schemas.microsoft.com/office/drawing/2014/main" id="{D2193FDB-EEDD-4A80-AB5F-6A0AE7CF9EBC}"/>
              </a:ext>
            </a:extLst>
          </p:cNvPr>
          <p:cNvSpPr/>
          <p:nvPr/>
        </p:nvSpPr>
        <p:spPr>
          <a:xfrm>
            <a:off x="1331275" y="4597400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E3F98AB8-313E-41C7-8F43-58C85B01089F}"/>
              </a:ext>
            </a:extLst>
          </p:cNvPr>
          <p:cNvSpPr/>
          <p:nvPr/>
        </p:nvSpPr>
        <p:spPr>
          <a:xfrm>
            <a:off x="7562197" y="4567770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E6DC9196-9546-45FD-A8E0-5CB34E385DED}"/>
                  </a:ext>
                </a:extLst>
              </p:cNvPr>
              <p:cNvSpPr/>
              <p:nvPr/>
            </p:nvSpPr>
            <p:spPr>
              <a:xfrm>
                <a:off x="7197810" y="4570981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𝟏𝟗𝟏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E6DC9196-9546-45FD-A8E0-5CB34E385D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7810" y="4570981"/>
                <a:ext cx="1356462" cy="76944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" name="Rectangle 91">
            <a:extLst>
              <a:ext uri="{FF2B5EF4-FFF2-40B4-BE49-F238E27FC236}">
                <a16:creationId xmlns:a16="http://schemas.microsoft.com/office/drawing/2014/main" id="{102B4B08-B18F-428D-9C5D-7259EEC23E9D}"/>
              </a:ext>
            </a:extLst>
          </p:cNvPr>
          <p:cNvSpPr/>
          <p:nvPr/>
        </p:nvSpPr>
        <p:spPr>
          <a:xfrm>
            <a:off x="10808912" y="4539897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494711D7-5E38-4ADB-92CA-BA6F754CE84E}"/>
                  </a:ext>
                </a:extLst>
              </p:cNvPr>
              <p:cNvSpPr/>
              <p:nvPr/>
            </p:nvSpPr>
            <p:spPr>
              <a:xfrm>
                <a:off x="10241217" y="4567770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𝟔𝟑𝟐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494711D7-5E38-4ADB-92CA-BA6F754CE8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1217" y="4567770"/>
                <a:ext cx="1356462" cy="76944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440998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77" grpId="1"/>
      <p:bldP spid="87" grpId="0"/>
      <p:bldP spid="88" grpId="0"/>
      <p:bldP spid="89" grpId="0"/>
      <p:bldP spid="89" grpId="1"/>
      <p:bldP spid="90" grpId="0"/>
      <p:bldP spid="90" grpId="1"/>
      <p:bldP spid="91" grpId="0"/>
      <p:bldP spid="92" grpId="0"/>
      <p:bldP spid="92" grpId="1"/>
      <p:bldP spid="9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lowchart: Alternate Process 18"/>
          <p:cNvSpPr/>
          <p:nvPr/>
        </p:nvSpPr>
        <p:spPr>
          <a:xfrm>
            <a:off x="1083821" y="4077468"/>
            <a:ext cx="10305383" cy="965921"/>
          </a:xfrm>
          <a:prstGeom prst="flowChartAlternateProcess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318 + 142		248 + 25			159 + 6</a:t>
            </a:r>
          </a:p>
        </p:txBody>
      </p:sp>
      <p:sp>
        <p:nvSpPr>
          <p:cNvPr id="18" name="Flowchart: Alternate Process 17"/>
          <p:cNvSpPr/>
          <p:nvPr/>
        </p:nvSpPr>
        <p:spPr>
          <a:xfrm>
            <a:off x="1211041" y="1942665"/>
            <a:ext cx="10305383" cy="965921"/>
          </a:xfrm>
          <a:prstGeom prst="flowChartAlternateProcess">
            <a:avLst/>
          </a:prstGeom>
          <a:solidFill>
            <a:srgbClr val="FFC000"/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285 + 507	</a:t>
            </a:r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164 + 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			216 + 8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63184" y="259997"/>
            <a:ext cx="4420874" cy="677945"/>
            <a:chOff x="1253941" y="511805"/>
            <a:chExt cx="4421450" cy="678033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vi-VN" sz="28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059472" y="511805"/>
              <a:ext cx="36159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vi-VN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487339" y="3416424"/>
                <a:ext cx="1784295" cy="1403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i="1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285</m:t>
                              </m:r>
                              <m:r>
                                <a:rPr lang="vi-VN" sz="4400" i="1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507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7339" y="3416424"/>
                <a:ext cx="1784295" cy="140346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870817" y="4627052"/>
                <a:ext cx="1279517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792</m:t>
                      </m:r>
                    </m:oMath>
                  </m:oMathPara>
                </a14:m>
                <a:endParaRPr lang="vi-VN" sz="4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0817" y="4627052"/>
                <a:ext cx="1279517" cy="7694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520314" y="3438009"/>
                <a:ext cx="1784295" cy="1389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i="1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164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en-US" sz="4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53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314" y="3438009"/>
                <a:ext cx="1784295" cy="13896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5963973" y="4627052"/>
                <a:ext cx="1279517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217</m:t>
                      </m:r>
                    </m:oMath>
                  </m:oMathPara>
                </a14:m>
                <a:endParaRPr lang="vi-VN" sz="4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3973" y="4627052"/>
                <a:ext cx="1279517" cy="7694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9295907" y="3464038"/>
                <a:ext cx="1784295" cy="1389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21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  <m:r>
                                <a:rPr lang="vi-VN" sz="4400" i="1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5907" y="3464038"/>
                <a:ext cx="1784295" cy="138967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9656499" y="4658668"/>
                <a:ext cx="1279517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226</m:t>
                      </m:r>
                    </m:oMath>
                  </m:oMathPara>
                </a14:m>
                <a:endParaRPr lang="vi-VN" sz="4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6499" y="4658668"/>
                <a:ext cx="1279517" cy="7694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/>
          <p:cNvCxnSpPr/>
          <p:nvPr/>
        </p:nvCxnSpPr>
        <p:spPr>
          <a:xfrm>
            <a:off x="968610" y="864926"/>
            <a:ext cx="319840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9137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6 L 0.00013 -0.1078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39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8" grpId="0" animBg="1"/>
      <p:bldP spid="18" grpId="1" animBg="1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811487" y="2938798"/>
                <a:ext cx="1784295" cy="1389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318</m:t>
                              </m:r>
                              <m:r>
                                <a:rPr lang="vi-VN" sz="4400" b="0" i="1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142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1487" y="2938798"/>
                <a:ext cx="1784295" cy="13896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206774" y="4328474"/>
                <a:ext cx="1279517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460</m:t>
                      </m:r>
                    </m:oMath>
                  </m:oMathPara>
                </a14:m>
                <a:endParaRPr lang="vi-VN" sz="4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6774" y="4328474"/>
                <a:ext cx="1279517" cy="7694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473413" y="2927513"/>
                <a:ext cx="1784295" cy="1389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248</m:t>
                              </m:r>
                            </m:e>
                            <m:e>
                              <m:r>
                                <a:rPr lang="vi-VN" sz="4400" b="0" i="1">
                                  <a:latin typeface="Cambria Math"/>
                                </a:rPr>
                                <m:t> 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25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3413" y="2927513"/>
                <a:ext cx="1784295" cy="13896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5959316" y="4328474"/>
                <a:ext cx="1279517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273</m:t>
                      </m:r>
                    </m:oMath>
                  </m:oMathPara>
                </a14:m>
                <a:endParaRPr lang="vi-VN" sz="4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9316" y="4328474"/>
                <a:ext cx="1279517" cy="7694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9102571" y="2910651"/>
                <a:ext cx="1784295" cy="1403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159</m:t>
                              </m:r>
                            </m:e>
                            <m:e>
                              <m:r>
                                <a:rPr lang="vi-VN" sz="4400" b="0" i="1">
                                  <a:latin typeface="Cambria Math"/>
                                </a:rPr>
                                <m:t>  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  6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2571" y="2910651"/>
                <a:ext cx="1784295" cy="140346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9602367" y="4333665"/>
                <a:ext cx="1279517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165</m:t>
                      </m:r>
                    </m:oMath>
                  </m:oMathPara>
                </a14:m>
                <a:endParaRPr lang="vi-VN" sz="4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2367" y="4333665"/>
                <a:ext cx="1279517" cy="7694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F2AE4C0E-FB2A-4C9E-88C4-8F0232FEC7CC}"/>
              </a:ext>
            </a:extLst>
          </p:cNvPr>
          <p:cNvSpPr/>
          <p:nvPr/>
        </p:nvSpPr>
        <p:spPr>
          <a:xfrm>
            <a:off x="974442" y="799664"/>
            <a:ext cx="10305383" cy="965921"/>
          </a:xfrm>
          <a:prstGeom prst="flowChartAlternateProcess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318 + 142		248 + 25			159 + 6</a:t>
            </a:r>
          </a:p>
        </p:txBody>
      </p:sp>
    </p:spTree>
    <p:extLst>
      <p:ext uri="{BB962C8B-B14F-4D97-AF65-F5344CB8AC3E}">
        <p14:creationId xmlns:p14="http://schemas.microsoft.com/office/powerpoint/2010/main" val="9975607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BCD01F7B-4A72-421F-A322-F6086C0D1A36}"/>
              </a:ext>
            </a:extLst>
          </p:cNvPr>
          <p:cNvGrpSpPr/>
          <p:nvPr/>
        </p:nvGrpSpPr>
        <p:grpSpPr>
          <a:xfrm>
            <a:off x="599978" y="419327"/>
            <a:ext cx="7871492" cy="678033"/>
            <a:chOff x="1253941" y="511805"/>
            <a:chExt cx="7871492" cy="67803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437B567E-51AD-44AC-AFEE-87E027BE3B68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E2E0303D-3A46-4549-880B-8644B2FFBD71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>
                    <a:solidFill>
                      <a:sysClr val="windowText" lastClr="000000"/>
                    </a:solidFill>
                    <a:cs typeface="Times New Roman" pitchFamily="18" charset="0"/>
                  </a:rPr>
                  <a:t>3</a:t>
                </a:r>
                <a:endParaRPr lang="vi-VN" sz="2800" b="1" dirty="0">
                  <a:solidFill>
                    <a:sysClr val="windowText" lastClr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59C66910-8679-47D3-A77C-A11A970A23F3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CBB6659-3FEB-4F01-B2A4-2F6BAB2935CB}"/>
                </a:ext>
              </a:extLst>
            </p:cNvPr>
            <p:cNvSpPr txBox="1"/>
            <p:nvPr/>
          </p:nvSpPr>
          <p:spPr>
            <a:xfrm>
              <a:off x="2059473" y="511805"/>
              <a:ext cx="70659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cs typeface="Times New Roman" pitchFamily="18" charset="0"/>
                </a:rPr>
                <a:t>Chọn</a:t>
              </a:r>
              <a:r>
                <a:rPr lang="en-US" sz="3200" dirty="0">
                  <a:cs typeface="Times New Roman" pitchFamily="18" charset="0"/>
                </a:rPr>
                <a:t> </a:t>
              </a:r>
              <a:r>
                <a:rPr lang="en-US" sz="3200" dirty="0" err="1">
                  <a:cs typeface="Times New Roman" pitchFamily="18" charset="0"/>
                </a:rPr>
                <a:t>kết</a:t>
              </a:r>
              <a:r>
                <a:rPr lang="en-US" sz="3200" dirty="0">
                  <a:cs typeface="Times New Roman" pitchFamily="18" charset="0"/>
                </a:rPr>
                <a:t> </a:t>
              </a:r>
              <a:r>
                <a:rPr lang="en-US" sz="3200" dirty="0" err="1">
                  <a:cs typeface="Times New Roman" pitchFamily="18" charset="0"/>
                </a:rPr>
                <a:t>quả</a:t>
              </a:r>
              <a:r>
                <a:rPr lang="en-US" sz="3200" dirty="0">
                  <a:cs typeface="Times New Roman" pitchFamily="18" charset="0"/>
                </a:rPr>
                <a:t> </a:t>
              </a:r>
              <a:r>
                <a:rPr lang="en-US" sz="3200" dirty="0" err="1">
                  <a:cs typeface="Times New Roman" pitchFamily="18" charset="0"/>
                </a:rPr>
                <a:t>đúng</a:t>
              </a:r>
              <a:r>
                <a:rPr lang="en-US" sz="3200" dirty="0">
                  <a:cs typeface="Times New Roman" pitchFamily="18" charset="0"/>
                </a:rPr>
                <a:t> </a:t>
              </a:r>
              <a:r>
                <a:rPr lang="en-US" sz="3200" dirty="0" err="1">
                  <a:cs typeface="Times New Roman" pitchFamily="18" charset="0"/>
                </a:rPr>
                <a:t>với</a:t>
              </a:r>
              <a:r>
                <a:rPr lang="en-US" sz="3200" dirty="0">
                  <a:cs typeface="Times New Roman" pitchFamily="18" charset="0"/>
                </a:rPr>
                <a:t> </a:t>
              </a:r>
              <a:r>
                <a:rPr lang="en-US" sz="3200" dirty="0" err="1">
                  <a:cs typeface="Times New Roman" pitchFamily="18" charset="0"/>
                </a:rPr>
                <a:t>mỗi</a:t>
              </a:r>
              <a:r>
                <a:rPr lang="en-US" sz="3200" dirty="0">
                  <a:cs typeface="Times New Roman" pitchFamily="18" charset="0"/>
                </a:rPr>
                <a:t> </a:t>
              </a:r>
              <a:r>
                <a:rPr lang="en-US" sz="3200" dirty="0" err="1">
                  <a:cs typeface="Times New Roman" pitchFamily="18" charset="0"/>
                </a:rPr>
                <a:t>phép</a:t>
              </a:r>
              <a:r>
                <a:rPr lang="en-US" sz="3200" dirty="0">
                  <a:cs typeface="Times New Roman" pitchFamily="18" charset="0"/>
                </a:rPr>
                <a:t> </a:t>
              </a:r>
              <a:r>
                <a:rPr lang="en-US" sz="3200" dirty="0" err="1">
                  <a:cs typeface="Times New Roman" pitchFamily="18" charset="0"/>
                </a:rPr>
                <a:t>tính</a:t>
              </a:r>
              <a:r>
                <a:rPr lang="en-US" sz="3200" dirty="0">
                  <a:cs typeface="Times New Roman" pitchFamily="18" charset="0"/>
                </a:rPr>
                <a:t>:</a:t>
              </a:r>
              <a:endParaRPr lang="vi-VN" sz="3200" dirty="0">
                <a:cs typeface="Times New Roman" pitchFamily="18" charset="0"/>
              </a:endParaRPr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95859EB-2D28-4CB5-9CDC-996C4B616F0B}"/>
              </a:ext>
            </a:extLst>
          </p:cNvPr>
          <p:cNvCxnSpPr>
            <a:cxnSpLocks/>
          </p:cNvCxnSpPr>
          <p:nvPr/>
        </p:nvCxnSpPr>
        <p:spPr>
          <a:xfrm>
            <a:off x="1449049" y="1004102"/>
            <a:ext cx="687111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EE0E47E-A1F5-4B30-AEF6-026A7CB2A78B}"/>
              </a:ext>
            </a:extLst>
          </p:cNvPr>
          <p:cNvGrpSpPr/>
          <p:nvPr/>
        </p:nvGrpSpPr>
        <p:grpSpPr>
          <a:xfrm>
            <a:off x="1790548" y="5016527"/>
            <a:ext cx="1656080" cy="1354974"/>
            <a:chOff x="2521622" y="4003909"/>
            <a:chExt cx="1656080" cy="135497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CB64EDB-9537-424E-A2B4-774016FCAC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83" t="73718" r="69325" b="-1"/>
            <a:stretch/>
          </p:blipFill>
          <p:spPr>
            <a:xfrm>
              <a:off x="2521622" y="4003909"/>
              <a:ext cx="1656080" cy="1354974"/>
            </a:xfrm>
            <a:prstGeom prst="rect">
              <a:avLst/>
            </a:prstGeom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4FF52E6-8AF6-4458-A16A-E909804D2C71}"/>
                </a:ext>
              </a:extLst>
            </p:cNvPr>
            <p:cNvSpPr/>
            <p:nvPr/>
          </p:nvSpPr>
          <p:spPr>
            <a:xfrm>
              <a:off x="2985657" y="4433454"/>
              <a:ext cx="651164" cy="60959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b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1C67EAC-049D-41C7-9A2B-2B08E7290B34}"/>
                </a:ext>
              </a:extLst>
            </p:cNvPr>
            <p:cNvSpPr txBox="1"/>
            <p:nvPr/>
          </p:nvSpPr>
          <p:spPr>
            <a:xfrm>
              <a:off x="2993942" y="4490310"/>
              <a:ext cx="74251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>
                  <a:latin typeface="+mj-lt"/>
                  <a:cs typeface="Times New Roman" panose="02020603050405020304" pitchFamily="18" charset="0"/>
                </a:rPr>
                <a:t>571</a:t>
              </a:r>
              <a:endParaRPr lang="en-US" sz="26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7586BF8-4B00-4749-842A-E107F743E514}"/>
              </a:ext>
            </a:extLst>
          </p:cNvPr>
          <p:cNvGrpSpPr/>
          <p:nvPr/>
        </p:nvGrpSpPr>
        <p:grpSpPr>
          <a:xfrm>
            <a:off x="893891" y="1879442"/>
            <a:ext cx="2840235" cy="1939477"/>
            <a:chOff x="1654431" y="376337"/>
            <a:chExt cx="2840235" cy="1939477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3F2E3B1-381B-4217-BA51-0536D7C3C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1" t="13506" r="71545" b="20492"/>
            <a:stretch/>
          </p:blipFill>
          <p:spPr>
            <a:xfrm>
              <a:off x="1981200" y="376337"/>
              <a:ext cx="2513466" cy="1939477"/>
            </a:xfrm>
            <a:prstGeom prst="rect">
              <a:avLst/>
            </a:prstGeom>
          </p:spPr>
        </p:pic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2FA834AA-D923-42D1-A0CA-820AE831F9FD}"/>
                </a:ext>
              </a:extLst>
            </p:cNvPr>
            <p:cNvSpPr/>
            <p:nvPr/>
          </p:nvSpPr>
          <p:spPr>
            <a:xfrm>
              <a:off x="1654431" y="1264804"/>
              <a:ext cx="1801935" cy="45691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485 + 243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21A75A0-116E-4C37-AAB5-35699C40446E}"/>
              </a:ext>
            </a:extLst>
          </p:cNvPr>
          <p:cNvGrpSpPr/>
          <p:nvPr/>
        </p:nvGrpSpPr>
        <p:grpSpPr>
          <a:xfrm>
            <a:off x="4293547" y="1983163"/>
            <a:ext cx="2032001" cy="1732035"/>
            <a:chOff x="5288770" y="620325"/>
            <a:chExt cx="2032001" cy="173203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0F462BF-7EA4-46D7-9139-3F378C756D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00" t="15626" r="45101" b="25432"/>
            <a:stretch/>
          </p:blipFill>
          <p:spPr>
            <a:xfrm>
              <a:off x="5288770" y="620325"/>
              <a:ext cx="2032001" cy="1732035"/>
            </a:xfrm>
            <a:prstGeom prst="rect">
              <a:avLst/>
            </a:prstGeom>
          </p:spPr>
        </p:pic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6E0066C-DB23-4E75-A699-DE6A68C1B1C5}"/>
                </a:ext>
              </a:extLst>
            </p:cNvPr>
            <p:cNvSpPr/>
            <p:nvPr/>
          </p:nvSpPr>
          <p:spPr>
            <a:xfrm>
              <a:off x="5380906" y="1448666"/>
              <a:ext cx="1776020" cy="47105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248 + 13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4AE0C1C-EB0C-4EA7-AF95-C2AA5720EE43}"/>
              </a:ext>
            </a:extLst>
          </p:cNvPr>
          <p:cNvGrpSpPr/>
          <p:nvPr/>
        </p:nvGrpSpPr>
        <p:grpSpPr>
          <a:xfrm>
            <a:off x="6884969" y="1879442"/>
            <a:ext cx="2173668" cy="1939477"/>
            <a:chOff x="7676109" y="376337"/>
            <a:chExt cx="2173668" cy="1939477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973452C-A8D2-4073-96D8-E111810F04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79" t="7415" r="20835" b="26583"/>
            <a:stretch/>
          </p:blipFill>
          <p:spPr>
            <a:xfrm>
              <a:off x="7676109" y="376337"/>
              <a:ext cx="2173668" cy="1939477"/>
            </a:xfrm>
            <a:prstGeom prst="rect">
              <a:avLst/>
            </a:prstGeom>
          </p:spPr>
        </p:pic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5384DE1E-4C44-4C54-9321-DB2C2E99A0BD}"/>
                </a:ext>
              </a:extLst>
            </p:cNvPr>
            <p:cNvSpPr/>
            <p:nvPr/>
          </p:nvSpPr>
          <p:spPr>
            <a:xfrm rot="615181">
              <a:off x="7794424" y="1281954"/>
              <a:ext cx="1776020" cy="47105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880 + 20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0C7C98F-8BE5-4E1D-904B-033D92F58155}"/>
              </a:ext>
            </a:extLst>
          </p:cNvPr>
          <p:cNvGrpSpPr/>
          <p:nvPr/>
        </p:nvGrpSpPr>
        <p:grpSpPr>
          <a:xfrm>
            <a:off x="9618058" y="1879442"/>
            <a:ext cx="1942159" cy="1939477"/>
            <a:chOff x="9960917" y="997570"/>
            <a:chExt cx="1942159" cy="1939477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E5CF4F88-7392-4AB1-A26A-8028AF274B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98" t="27893" r="1297" b="6105"/>
            <a:stretch/>
          </p:blipFill>
          <p:spPr>
            <a:xfrm>
              <a:off x="9960917" y="997570"/>
              <a:ext cx="1848949" cy="1939477"/>
            </a:xfrm>
            <a:prstGeom prst="rect">
              <a:avLst/>
            </a:prstGeom>
          </p:spPr>
        </p:pic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BAE4105D-D170-42ED-B1B4-ED792099DBC8}"/>
                </a:ext>
              </a:extLst>
            </p:cNvPr>
            <p:cNvSpPr/>
            <p:nvPr/>
          </p:nvSpPr>
          <p:spPr>
            <a:xfrm rot="21068106">
              <a:off x="10127056" y="2041345"/>
              <a:ext cx="1776020" cy="47105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562 + 9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C7AA07F-46C7-4E13-A003-7C1C39566C3D}"/>
              </a:ext>
            </a:extLst>
          </p:cNvPr>
          <p:cNvGrpSpPr/>
          <p:nvPr/>
        </p:nvGrpSpPr>
        <p:grpSpPr>
          <a:xfrm>
            <a:off x="4227315" y="5016527"/>
            <a:ext cx="1656080" cy="1354974"/>
            <a:chOff x="2521622" y="4003909"/>
            <a:chExt cx="1656080" cy="1354974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1BC72036-1460-4F4E-8CF5-91EB6EDA15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83" t="73718" r="69325" b="-1"/>
            <a:stretch/>
          </p:blipFill>
          <p:spPr>
            <a:xfrm>
              <a:off x="2521622" y="4003909"/>
              <a:ext cx="1656080" cy="1354974"/>
            </a:xfrm>
            <a:prstGeom prst="rect">
              <a:avLst/>
            </a:prstGeom>
          </p:spPr>
        </p:pic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584FC8D-21F4-4B41-9BA2-5DE56857A0A2}"/>
                </a:ext>
              </a:extLst>
            </p:cNvPr>
            <p:cNvSpPr/>
            <p:nvPr/>
          </p:nvSpPr>
          <p:spPr>
            <a:xfrm>
              <a:off x="2985657" y="4433454"/>
              <a:ext cx="651164" cy="60959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b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A2B513D-09DD-4B57-815C-F2BBA4D39207}"/>
                </a:ext>
              </a:extLst>
            </p:cNvPr>
            <p:cNvSpPr txBox="1"/>
            <p:nvPr/>
          </p:nvSpPr>
          <p:spPr>
            <a:xfrm>
              <a:off x="3000047" y="4490310"/>
              <a:ext cx="74251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>
                  <a:latin typeface="+mj-lt"/>
                  <a:cs typeface="Times New Roman" panose="02020603050405020304" pitchFamily="18" charset="0"/>
                </a:rPr>
                <a:t>728</a:t>
              </a:r>
              <a:endParaRPr lang="en-US" sz="26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8248F23-19E3-4E60-AA91-CC07AAC3407C}"/>
              </a:ext>
            </a:extLst>
          </p:cNvPr>
          <p:cNvGrpSpPr/>
          <p:nvPr/>
        </p:nvGrpSpPr>
        <p:grpSpPr>
          <a:xfrm>
            <a:off x="6664082" y="5016527"/>
            <a:ext cx="1656080" cy="1354974"/>
            <a:chOff x="2521622" y="4003909"/>
            <a:chExt cx="1656080" cy="1354974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3A6184F7-9EC3-4792-ADA8-EF403DAB9B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83" t="73718" r="69325" b="-1"/>
            <a:stretch/>
          </p:blipFill>
          <p:spPr>
            <a:xfrm>
              <a:off x="2521622" y="4003909"/>
              <a:ext cx="1656080" cy="1354974"/>
            </a:xfrm>
            <a:prstGeom prst="rect">
              <a:avLst/>
            </a:prstGeom>
          </p:spPr>
        </p:pic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01D2D339-C1A7-4FBA-ADEE-7526DD43E8B3}"/>
                </a:ext>
              </a:extLst>
            </p:cNvPr>
            <p:cNvSpPr/>
            <p:nvPr/>
          </p:nvSpPr>
          <p:spPr>
            <a:xfrm>
              <a:off x="2985657" y="4433454"/>
              <a:ext cx="651164" cy="60959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b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1AEB3AA-AB46-4F4F-8F29-6B2693FD94B1}"/>
                </a:ext>
              </a:extLst>
            </p:cNvPr>
            <p:cNvSpPr txBox="1"/>
            <p:nvPr/>
          </p:nvSpPr>
          <p:spPr>
            <a:xfrm>
              <a:off x="3000047" y="4507419"/>
              <a:ext cx="74251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>
                  <a:latin typeface="+mj-lt"/>
                  <a:cs typeface="Times New Roman" panose="02020603050405020304" pitchFamily="18" charset="0"/>
                </a:rPr>
                <a:t>261</a:t>
              </a:r>
              <a:endParaRPr lang="en-US" sz="26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A2C0C8A-0478-4153-97D5-0E9099A5D026}"/>
              </a:ext>
            </a:extLst>
          </p:cNvPr>
          <p:cNvGrpSpPr/>
          <p:nvPr/>
        </p:nvGrpSpPr>
        <p:grpSpPr>
          <a:xfrm>
            <a:off x="9100850" y="5016527"/>
            <a:ext cx="1656080" cy="1354974"/>
            <a:chOff x="2483199" y="3953170"/>
            <a:chExt cx="1656080" cy="1354974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9A378E81-372A-4486-A117-03527E2FF6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83" t="73718" r="69325" b="-1"/>
            <a:stretch/>
          </p:blipFill>
          <p:spPr>
            <a:xfrm>
              <a:off x="2483199" y="3953170"/>
              <a:ext cx="1656080" cy="1354974"/>
            </a:xfrm>
            <a:prstGeom prst="rect">
              <a:avLst/>
            </a:prstGeom>
          </p:spPr>
        </p:pic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81F2B9FF-14E3-4D37-B5C7-B9ADA40457E1}"/>
                </a:ext>
              </a:extLst>
            </p:cNvPr>
            <p:cNvSpPr/>
            <p:nvPr/>
          </p:nvSpPr>
          <p:spPr>
            <a:xfrm>
              <a:off x="2985657" y="4433454"/>
              <a:ext cx="651164" cy="60959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b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F93D945-39C7-4E44-9089-E402EDF7FBF4}"/>
                </a:ext>
              </a:extLst>
            </p:cNvPr>
            <p:cNvSpPr txBox="1"/>
            <p:nvPr/>
          </p:nvSpPr>
          <p:spPr>
            <a:xfrm>
              <a:off x="3000047" y="4462974"/>
              <a:ext cx="74251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>
                  <a:latin typeface="+mj-lt"/>
                  <a:cs typeface="Times New Roman" panose="02020603050405020304" pitchFamily="18" charset="0"/>
                </a:rPr>
                <a:t>900</a:t>
              </a:r>
              <a:endParaRPr lang="en-US" sz="26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FF162FD-FCC5-4DA4-A005-A35F7A82E597}"/>
              </a:ext>
            </a:extLst>
          </p:cNvPr>
          <p:cNvCxnSpPr>
            <a:cxnSpLocks/>
            <a:endCxn id="45" idx="0"/>
          </p:cNvCxnSpPr>
          <p:nvPr/>
        </p:nvCxnSpPr>
        <p:spPr>
          <a:xfrm>
            <a:off x="2541889" y="3429000"/>
            <a:ext cx="2513466" cy="1587527"/>
          </a:xfrm>
          <a:prstGeom prst="line">
            <a:avLst/>
          </a:prstGeom>
          <a:ln w="3810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D38D777-924F-4E38-880B-D63E629E6261}"/>
              </a:ext>
            </a:extLst>
          </p:cNvPr>
          <p:cNvCxnSpPr>
            <a:cxnSpLocks/>
            <a:endCxn id="49" idx="0"/>
          </p:cNvCxnSpPr>
          <p:nvPr/>
        </p:nvCxnSpPr>
        <p:spPr>
          <a:xfrm>
            <a:off x="5276242" y="3575441"/>
            <a:ext cx="2215880" cy="1441086"/>
          </a:xfrm>
          <a:prstGeom prst="line">
            <a:avLst/>
          </a:prstGeom>
          <a:ln w="3810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336186C-AEA3-40B1-84F6-037DE7602F8F}"/>
              </a:ext>
            </a:extLst>
          </p:cNvPr>
          <p:cNvCxnSpPr/>
          <p:nvPr/>
        </p:nvCxnSpPr>
        <p:spPr>
          <a:xfrm>
            <a:off x="7779281" y="3528307"/>
            <a:ext cx="1979227" cy="1632709"/>
          </a:xfrm>
          <a:prstGeom prst="line">
            <a:avLst/>
          </a:prstGeom>
          <a:ln w="3810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40FB55B-EBE8-41C7-909C-D39688137C94}"/>
              </a:ext>
            </a:extLst>
          </p:cNvPr>
          <p:cNvCxnSpPr/>
          <p:nvPr/>
        </p:nvCxnSpPr>
        <p:spPr>
          <a:xfrm flipV="1">
            <a:off x="2727032" y="3528307"/>
            <a:ext cx="7915933" cy="1609483"/>
          </a:xfrm>
          <a:prstGeom prst="line">
            <a:avLst/>
          </a:prstGeom>
          <a:ln w="3810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782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>
            <a:extLst>
              <a:ext uri="{FF2B5EF4-FFF2-40B4-BE49-F238E27FC236}">
                <a16:creationId xmlns:a16="http://schemas.microsoft.com/office/drawing/2014/main" id="{E62FD151-F029-48E9-87F6-A432C2A989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7" t="33268" r="7584" b="12013"/>
          <a:stretch/>
        </p:blipFill>
        <p:spPr bwMode="auto">
          <a:xfrm>
            <a:off x="1722677" y="2432395"/>
            <a:ext cx="7948897" cy="3089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E2475CA5-210D-4D77-A284-CD9775564288}"/>
              </a:ext>
            </a:extLst>
          </p:cNvPr>
          <p:cNvGrpSpPr/>
          <p:nvPr/>
        </p:nvGrpSpPr>
        <p:grpSpPr>
          <a:xfrm>
            <a:off x="6778525" y="3119671"/>
            <a:ext cx="5786098" cy="3546682"/>
            <a:chOff x="962976" y="3667540"/>
            <a:chExt cx="5678094" cy="2727889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38D2DC0-20E7-4BC8-B2B8-129AA75F49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670" r="50000" b="34295"/>
            <a:stretch/>
          </p:blipFill>
          <p:spPr>
            <a:xfrm>
              <a:off x="962976" y="3667540"/>
              <a:ext cx="5678094" cy="2727889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8636F41-F727-4499-AD08-BFA081E86F4E}"/>
                </a:ext>
              </a:extLst>
            </p:cNvPr>
            <p:cNvSpPr txBox="1"/>
            <p:nvPr/>
          </p:nvSpPr>
          <p:spPr>
            <a:xfrm>
              <a:off x="2107357" y="4287567"/>
              <a:ext cx="3145857" cy="1207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199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199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99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toán</a:t>
              </a:r>
              <a:r>
                <a:rPr lang="en-US" sz="3199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99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3199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99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199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99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3199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99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3199" b="1" dirty="0">
                  <a:latin typeface="Arial" panose="020B0604020202020204" pitchFamily="34" charset="0"/>
                  <a:cs typeface="Arial" panose="020B0604020202020204" pitchFamily="34" charset="0"/>
                </a:rPr>
                <a:t> ? </a:t>
              </a:r>
              <a:r>
                <a:rPr lang="en-US" sz="3199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3199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99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3199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199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8" name="Picture 2" descr="Tổng hợp hình động đẹp để trang trí Powerpoint, Word">
            <a:extLst>
              <a:ext uri="{FF2B5EF4-FFF2-40B4-BE49-F238E27FC236}">
                <a16:creationId xmlns:a16="http://schemas.microsoft.com/office/drawing/2014/main" id="{023698CB-9DF9-43FF-A1BC-E20E80B3B0A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672" y="3989629"/>
            <a:ext cx="1148439" cy="2680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BECC32E8-1C1F-42B1-9BDE-7F3F05169370}"/>
              </a:ext>
            </a:extLst>
          </p:cNvPr>
          <p:cNvGrpSpPr/>
          <p:nvPr/>
        </p:nvGrpSpPr>
        <p:grpSpPr>
          <a:xfrm>
            <a:off x="238006" y="577049"/>
            <a:ext cx="11714399" cy="1420441"/>
            <a:chOff x="910630" y="557947"/>
            <a:chExt cx="11574061" cy="1420441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E2E93D4-3805-4C65-AB7B-F9C546DBAFC6}"/>
                </a:ext>
              </a:extLst>
            </p:cNvPr>
            <p:cNvSpPr txBox="1"/>
            <p:nvPr/>
          </p:nvSpPr>
          <p:spPr>
            <a:xfrm>
              <a:off x="1760961" y="593393"/>
              <a:ext cx="1072373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cửa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bán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thao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nhập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185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bóng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đá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bóng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rổ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cửa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nhập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nhiều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bóng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đá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72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cửa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nhập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bóng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rổ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BF09DDB8-CFEC-408C-8DA4-5A22454A14F4}"/>
                </a:ext>
              </a:extLst>
            </p:cNvPr>
            <p:cNvGrpSpPr/>
            <p:nvPr/>
          </p:nvGrpSpPr>
          <p:grpSpPr>
            <a:xfrm>
              <a:off x="910630" y="557947"/>
              <a:ext cx="856895" cy="854829"/>
              <a:chOff x="1522698" y="971728"/>
              <a:chExt cx="720080" cy="767839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A040E6D9-8ACD-4DF2-A243-1AF207A0E0C9}"/>
                  </a:ext>
                </a:extLst>
              </p:cNvPr>
              <p:cNvSpPr/>
              <p:nvPr/>
            </p:nvSpPr>
            <p:spPr>
              <a:xfrm>
                <a:off x="1643720" y="1085813"/>
                <a:ext cx="504056" cy="504056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599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endParaRPr lang="vi-VN" sz="3599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88E08C60-49A5-4BD4-9315-A8D2D134537E}"/>
                  </a:ext>
                </a:extLst>
              </p:cNvPr>
              <p:cNvSpPr/>
              <p:nvPr/>
            </p:nvSpPr>
            <p:spPr>
              <a:xfrm>
                <a:off x="1522698" y="971728"/>
                <a:ext cx="720080" cy="767839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endParaRPr lang="vi-VN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40" name="Rounded Rectangular Callout 36">
            <a:extLst>
              <a:ext uri="{FF2B5EF4-FFF2-40B4-BE49-F238E27FC236}">
                <a16:creationId xmlns:a16="http://schemas.microsoft.com/office/drawing/2014/main" id="{D64BB104-55FD-4620-AA7B-3C5ACDAA8089}"/>
              </a:ext>
            </a:extLst>
          </p:cNvPr>
          <p:cNvSpPr/>
          <p:nvPr/>
        </p:nvSpPr>
        <p:spPr>
          <a:xfrm>
            <a:off x="118542" y="2941618"/>
            <a:ext cx="7112107" cy="2241580"/>
          </a:xfrm>
          <a:prstGeom prst="wedgeRoundRectCallout">
            <a:avLst>
              <a:gd name="adj1" fmla="val -40963"/>
              <a:gd name="adj2" fmla="val 4720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25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B156534-75AC-4C6A-A631-39E14F88CB65}"/>
              </a:ext>
            </a:extLst>
          </p:cNvPr>
          <p:cNvSpPr/>
          <p:nvPr/>
        </p:nvSpPr>
        <p:spPr>
          <a:xfrm>
            <a:off x="305482" y="3110953"/>
            <a:ext cx="6738225" cy="1818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: 185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endParaRPr lang="en-US" sz="259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72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259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endParaRPr lang="en-US" sz="25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ounded Rectangle 38">
            <a:extLst>
              <a:ext uri="{FF2B5EF4-FFF2-40B4-BE49-F238E27FC236}">
                <a16:creationId xmlns:a16="http://schemas.microsoft.com/office/drawing/2014/main" id="{38DCF379-2EC7-4095-A2E5-4E1E4A893D66}"/>
              </a:ext>
            </a:extLst>
          </p:cNvPr>
          <p:cNvSpPr/>
          <p:nvPr/>
        </p:nvSpPr>
        <p:spPr>
          <a:xfrm>
            <a:off x="937387" y="4377113"/>
            <a:ext cx="609460" cy="495300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27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88661D6-B528-48ED-B3F8-3D505A704F59}"/>
              </a:ext>
            </a:extLst>
          </p:cNvPr>
          <p:cNvCxnSpPr>
            <a:cxnSpLocks/>
          </p:cNvCxnSpPr>
          <p:nvPr/>
        </p:nvCxnSpPr>
        <p:spPr>
          <a:xfrm>
            <a:off x="1199534" y="1431878"/>
            <a:ext cx="9950834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F368DC1-3858-407C-8845-3CAE6269B866}"/>
              </a:ext>
            </a:extLst>
          </p:cNvPr>
          <p:cNvCxnSpPr>
            <a:cxnSpLocks/>
          </p:cNvCxnSpPr>
          <p:nvPr/>
        </p:nvCxnSpPr>
        <p:spPr>
          <a:xfrm>
            <a:off x="8255446" y="1052736"/>
            <a:ext cx="3192031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8EF17724-EE24-41D6-A1A7-DE7123A8008F}"/>
              </a:ext>
            </a:extLst>
          </p:cNvPr>
          <p:cNvCxnSpPr>
            <a:cxnSpLocks/>
          </p:cNvCxnSpPr>
          <p:nvPr/>
        </p:nvCxnSpPr>
        <p:spPr>
          <a:xfrm>
            <a:off x="1199534" y="1909222"/>
            <a:ext cx="755996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2727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037E-6 -1.11111E-6 L 0.32804 0.0018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95" y="9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uiExpand="1" build="p"/>
      <p:bldP spid="4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94E94681-9151-4FDA-8304-B68E5D5F71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702" y="2636912"/>
            <a:ext cx="10078787" cy="359818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7665AB1-31C8-4145-8E8C-0F07494406C0}"/>
              </a:ext>
            </a:extLst>
          </p:cNvPr>
          <p:cNvSpPr txBox="1"/>
          <p:nvPr/>
        </p:nvSpPr>
        <p:spPr>
          <a:xfrm>
            <a:off x="4798313" y="3140968"/>
            <a:ext cx="2179197" cy="58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99" b="1" u="sng" dirty="0" err="1">
                <a:latin typeface="HP001 5 hàng" panose="020B0603050302020204" pitchFamily="34" charset="0"/>
                <a:cs typeface="Arial" panose="020B0604020202020204" pitchFamily="34" charset="0"/>
              </a:rPr>
              <a:t>Bài</a:t>
            </a:r>
            <a:r>
              <a:rPr lang="en-US" sz="3199" b="1" u="sng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u="sng" dirty="0" err="1">
                <a:latin typeface="HP001 5 hàng" panose="020B0603050302020204" pitchFamily="34" charset="0"/>
                <a:cs typeface="Arial" panose="020B0604020202020204" pitchFamily="34" charset="0"/>
              </a:rPr>
              <a:t>giải</a:t>
            </a:r>
            <a:endParaRPr lang="vi-VN" sz="3199" b="1" u="sng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176509E-AD0F-4D9B-A9C1-CC5F9BA77228}"/>
              </a:ext>
            </a:extLst>
          </p:cNvPr>
          <p:cNvSpPr txBox="1"/>
          <p:nvPr/>
        </p:nvSpPr>
        <p:spPr>
          <a:xfrm>
            <a:off x="1437645" y="4033955"/>
            <a:ext cx="9315121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Cửa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hàng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nhập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số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quả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bóng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rổ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là</a:t>
            </a:r>
            <a:endParaRPr lang="vi-VN" sz="3199" b="1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19502AF-3809-444B-A232-C5CA552E8A9B}"/>
              </a:ext>
            </a:extLst>
          </p:cNvPr>
          <p:cNvSpPr txBox="1"/>
          <p:nvPr/>
        </p:nvSpPr>
        <p:spPr>
          <a:xfrm>
            <a:off x="3286894" y="4933555"/>
            <a:ext cx="2557750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185 + 72</a:t>
            </a:r>
            <a:endParaRPr lang="vi-VN" sz="3199" b="1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79782B-8F82-4F27-9907-C6147BC4FFF4}"/>
              </a:ext>
            </a:extLst>
          </p:cNvPr>
          <p:cNvSpPr txBox="1"/>
          <p:nvPr/>
        </p:nvSpPr>
        <p:spPr>
          <a:xfrm>
            <a:off x="3790950" y="5792239"/>
            <a:ext cx="5759307" cy="58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Đáp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số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: 257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quả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.</a:t>
            </a:r>
            <a:endParaRPr lang="vi-VN" sz="3199" b="1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006F34-9D39-4095-8D7A-FF64DEE8EF9A}"/>
              </a:ext>
            </a:extLst>
          </p:cNvPr>
          <p:cNvSpPr/>
          <p:nvPr/>
        </p:nvSpPr>
        <p:spPr>
          <a:xfrm>
            <a:off x="5463055" y="4913097"/>
            <a:ext cx="4219562" cy="584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= 257 (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quả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)</a:t>
            </a:r>
            <a:endParaRPr lang="vi-VN" sz="3199" b="1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C2FA103-C503-4D5A-9893-153B15FE5689}"/>
              </a:ext>
            </a:extLst>
          </p:cNvPr>
          <p:cNvGrpSpPr/>
          <p:nvPr/>
        </p:nvGrpSpPr>
        <p:grpSpPr>
          <a:xfrm>
            <a:off x="158998" y="385165"/>
            <a:ext cx="11714398" cy="1420441"/>
            <a:chOff x="910630" y="557947"/>
            <a:chExt cx="11574060" cy="1420441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F814E52-4A3B-4E9E-A301-F146D26B3C67}"/>
                </a:ext>
              </a:extLst>
            </p:cNvPr>
            <p:cNvSpPr txBox="1"/>
            <p:nvPr/>
          </p:nvSpPr>
          <p:spPr>
            <a:xfrm>
              <a:off x="1760961" y="593393"/>
              <a:ext cx="1072372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cửa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bán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thao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nhập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185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bóng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đá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bóng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rổ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cửa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nhập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nhiều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bóng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đá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72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cửa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nhập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bóng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rổ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1E82D3C1-4603-436F-BE14-68C6084F2401}"/>
                </a:ext>
              </a:extLst>
            </p:cNvPr>
            <p:cNvGrpSpPr/>
            <p:nvPr/>
          </p:nvGrpSpPr>
          <p:grpSpPr>
            <a:xfrm>
              <a:off x="910630" y="557947"/>
              <a:ext cx="856895" cy="854829"/>
              <a:chOff x="1522698" y="971728"/>
              <a:chExt cx="720080" cy="767839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9F6017FF-0070-4D71-870A-3615FC72E03F}"/>
                  </a:ext>
                </a:extLst>
              </p:cNvPr>
              <p:cNvSpPr/>
              <p:nvPr/>
            </p:nvSpPr>
            <p:spPr>
              <a:xfrm>
                <a:off x="1643720" y="1085813"/>
                <a:ext cx="504056" cy="504056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599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endParaRPr lang="vi-VN" sz="3599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309D0C28-CB23-4EA4-BEBB-A4B37CE69317}"/>
                  </a:ext>
                </a:extLst>
              </p:cNvPr>
              <p:cNvSpPr/>
              <p:nvPr/>
            </p:nvSpPr>
            <p:spPr>
              <a:xfrm>
                <a:off x="1522698" y="971728"/>
                <a:ext cx="720080" cy="767839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endParaRPr lang="vi-VN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576179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B0CD850-2723-4BD4-ACDB-014FAA0BA2E4}"/>
                  </a:ext>
                </a:extLst>
              </p:cNvPr>
              <p:cNvSpPr txBox="1"/>
              <p:nvPr/>
            </p:nvSpPr>
            <p:spPr>
              <a:xfrm>
                <a:off x="1739335" y="4091929"/>
                <a:ext cx="1784527" cy="1403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358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  34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B0CD850-2723-4BD4-ACDB-014FAA0BA2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9335" y="4091929"/>
                <a:ext cx="1784527" cy="140346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117A729-0B70-4CBB-BF5B-739D6A74CCCC}"/>
                  </a:ext>
                </a:extLst>
              </p:cNvPr>
              <p:cNvSpPr/>
              <p:nvPr/>
            </p:nvSpPr>
            <p:spPr>
              <a:xfrm>
                <a:off x="2079331" y="5381174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𝟑𝟗𝟐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117A729-0B70-4CBB-BF5B-739D6A74CC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9331" y="5381174"/>
                <a:ext cx="1356462" cy="7694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BC840BA-4E52-49EF-AA08-F15949BAF954}"/>
                  </a:ext>
                </a:extLst>
              </p:cNvPr>
              <p:cNvSpPr txBox="1"/>
              <p:nvPr/>
            </p:nvSpPr>
            <p:spPr>
              <a:xfrm>
                <a:off x="5321427" y="4091929"/>
                <a:ext cx="1784527" cy="13852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773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130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BC840BA-4E52-49EF-AA08-F15949BAF9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1427" y="4091929"/>
                <a:ext cx="1784527" cy="138525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DB0EEF5-67E6-449A-B821-6CCA92FA7C69}"/>
                  </a:ext>
                </a:extLst>
              </p:cNvPr>
              <p:cNvSpPr/>
              <p:nvPr/>
            </p:nvSpPr>
            <p:spPr>
              <a:xfrm>
                <a:off x="5749492" y="5381173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𝟗𝟎𝟑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DB0EEF5-67E6-449A-B821-6CCA92FA7C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9492" y="5381173"/>
                <a:ext cx="1356462" cy="7694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C886557-DCF8-4A9C-96D6-E4B2FF49E35A}"/>
                  </a:ext>
                </a:extLst>
              </p:cNvPr>
              <p:cNvSpPr txBox="1"/>
              <p:nvPr/>
            </p:nvSpPr>
            <p:spPr>
              <a:xfrm>
                <a:off x="8903518" y="4091929"/>
                <a:ext cx="1784527" cy="13871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249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    9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C886557-DCF8-4A9C-96D6-E4B2FF49E3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3518" y="4091929"/>
                <a:ext cx="1784527" cy="13871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076E28D-E807-42BA-B059-77B81F796360}"/>
                  </a:ext>
                </a:extLst>
              </p:cNvPr>
              <p:cNvSpPr/>
              <p:nvPr/>
            </p:nvSpPr>
            <p:spPr>
              <a:xfrm>
                <a:off x="9186749" y="5381172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𝟐𝟓𝟖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076E28D-E807-42BA-B059-77B81F7963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6749" y="5381172"/>
                <a:ext cx="1356462" cy="7694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424C9A20-83D2-4380-BFF3-AC0B2319E53A}"/>
              </a:ext>
            </a:extLst>
          </p:cNvPr>
          <p:cNvGrpSpPr/>
          <p:nvPr/>
        </p:nvGrpSpPr>
        <p:grpSpPr>
          <a:xfrm>
            <a:off x="432985" y="673188"/>
            <a:ext cx="10633014" cy="3036857"/>
            <a:chOff x="721018" y="564380"/>
            <a:chExt cx="10633014" cy="3036857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B1567D8-DC58-4C8F-8FB8-A7725C9E99C7}"/>
                </a:ext>
              </a:extLst>
            </p:cNvPr>
            <p:cNvGrpSpPr/>
            <p:nvPr/>
          </p:nvGrpSpPr>
          <p:grpSpPr>
            <a:xfrm>
              <a:off x="721018" y="564380"/>
              <a:ext cx="10633014" cy="3036857"/>
              <a:chOff x="-3497646" y="1387095"/>
              <a:chExt cx="10633014" cy="3036857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9DA94393-149B-459F-8423-312D6313987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266" t="1005" r="21584" b="9773"/>
              <a:stretch/>
            </p:blipFill>
            <p:spPr>
              <a:xfrm rot="16200000">
                <a:off x="300432" y="-2410983"/>
                <a:ext cx="3036857" cy="10633014"/>
              </a:xfrm>
              <a:prstGeom prst="rect">
                <a:avLst/>
              </a:prstGeom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20E9212-EE6B-4BCE-A2D9-8680CC7C2FFA}"/>
                  </a:ext>
                </a:extLst>
              </p:cNvPr>
              <p:cNvSpPr txBox="1"/>
              <p:nvPr/>
            </p:nvSpPr>
            <p:spPr>
              <a:xfrm>
                <a:off x="-2251835" y="2586235"/>
                <a:ext cx="8544785" cy="800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5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358 + 34	  	    773 + 130		  249 + 9</a:t>
                </a:r>
                <a:endParaRPr lang="vi-VN" sz="35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26F565-2C59-47C2-B36E-263687BCCA7F}"/>
                </a:ext>
              </a:extLst>
            </p:cNvPr>
            <p:cNvSpPr txBox="1"/>
            <p:nvPr/>
          </p:nvSpPr>
          <p:spPr>
            <a:xfrm>
              <a:off x="2208489" y="988201"/>
              <a:ext cx="225895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i="1" u="sng" dirty="0">
                  <a:solidFill>
                    <a:srgbClr val="FF0000"/>
                  </a:solidFill>
                </a:rPr>
                <a:t>CỦNG CỐ: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60746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4646" y="620688"/>
            <a:ext cx="68018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Củng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cố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- </a:t>
            </a:r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Dặn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dò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4566" y="2420888"/>
            <a:ext cx="6801862" cy="2664296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21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70" y="4748888"/>
            <a:ext cx="3024336" cy="26667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29" y="5877272"/>
            <a:ext cx="909577" cy="9972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83521" y="2636912"/>
            <a:ext cx="59994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670" y="-99392"/>
            <a:ext cx="1149425" cy="13409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DEAD23-752F-415D-BF07-6DA4E8A1B0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610" y="5472667"/>
            <a:ext cx="118872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367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90749" y="2690918"/>
            <a:ext cx="8856984" cy="147616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>
                <a:gd name="adj" fmla="val 11080883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Tạm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biệt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và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hẹn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gặp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lại</a:t>
            </a:r>
            <a:endParaRPr lang="en-US" sz="7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pic>
        <p:nvPicPr>
          <p:cNvPr id="3" name="Picture 2" descr="Ghim của Edwin Quintana trên E~~~⛦⛯♌ | Đang yêu, Anime, Dễ thương">
            <a:extLst>
              <a:ext uri="{FF2B5EF4-FFF2-40B4-BE49-F238E27FC236}">
                <a16:creationId xmlns:a16="http://schemas.microsoft.com/office/drawing/2014/main" id="{888F91A7-6012-4076-8340-92097FAD4F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802" y="3840961"/>
            <a:ext cx="2982879" cy="298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65932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2" y="447"/>
            <a:ext cx="12207344" cy="68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082" y="4546455"/>
            <a:ext cx="1295231" cy="1568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490" y="5330578"/>
            <a:ext cx="1422215" cy="943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664" y="5330578"/>
            <a:ext cx="2382827" cy="807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644" y="5330578"/>
            <a:ext cx="1015868" cy="67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578"/>
            <a:ext cx="1422215" cy="943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35923" y="5294884"/>
            <a:ext cx="1219041" cy="745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5354" y="3680570"/>
            <a:ext cx="1966387" cy="350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9854708" y="3830500"/>
            <a:ext cx="2447427" cy="3697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688859" y="-2259858"/>
            <a:ext cx="12374158" cy="10996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9043" y="-133187"/>
            <a:ext cx="1219040" cy="1759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846513" y="3244841"/>
            <a:ext cx="1354006" cy="132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305" y="-837644"/>
            <a:ext cx="3474050" cy="3489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52744" y="1305280"/>
            <a:ext cx="27142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 VỆ</a:t>
            </a:r>
          </a:p>
          <a:p>
            <a:pPr algn="ctr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306" y="2746134"/>
            <a:ext cx="1536057" cy="934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901520" y="6006539"/>
            <a:ext cx="812694" cy="81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193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87" y="-126537"/>
            <a:ext cx="12291999" cy="698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72"/>
          <a:stretch/>
        </p:blipFill>
        <p:spPr bwMode="auto">
          <a:xfrm>
            <a:off x="190550" y="-160165"/>
            <a:ext cx="11999863" cy="5958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025423" y="1965124"/>
            <a:ext cx="833011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khỉ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chặn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</a:p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lâm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tặc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8027" y="5968669"/>
            <a:ext cx="1690882" cy="718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5767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87" y="-126537"/>
            <a:ext cx="12291999" cy="698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6495" y="4076812"/>
            <a:ext cx="1015868" cy="128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8326" y="4708718"/>
            <a:ext cx="2234909" cy="573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635" y="4708718"/>
            <a:ext cx="1392587" cy="92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641446" y="5169848"/>
            <a:ext cx="1455302" cy="49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93235" y="4954533"/>
            <a:ext cx="1326070" cy="92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818" y="5155975"/>
            <a:ext cx="791530" cy="76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398731" y="4338233"/>
            <a:ext cx="1940731" cy="298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430" y="2006785"/>
            <a:ext cx="5451823" cy="5079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785" y="4121116"/>
            <a:ext cx="2080413" cy="301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016" y="4316490"/>
            <a:ext cx="1473008" cy="2758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74197" y="5228509"/>
            <a:ext cx="1320628" cy="184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95" y="-158584"/>
            <a:ext cx="1262428" cy="1759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2769069" y="715480"/>
            <a:ext cx="1063749" cy="113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7589625" y="-404290"/>
            <a:ext cx="1421294" cy="176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128147" y="479111"/>
            <a:ext cx="1114223" cy="1088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261" y="1267686"/>
            <a:ext cx="1105439" cy="116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081" y="1783097"/>
            <a:ext cx="667352" cy="806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836" y="309086"/>
            <a:ext cx="749801" cy="97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2181" y="1310204"/>
            <a:ext cx="643383" cy="77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02" y="3665050"/>
            <a:ext cx="2171417" cy="1358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-524648" y="5632031"/>
            <a:ext cx="1940731" cy="298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724" y="3862218"/>
            <a:ext cx="2171417" cy="1358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2540168" y="5980339"/>
            <a:ext cx="1473008" cy="2758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781" y="3765506"/>
            <a:ext cx="2171417" cy="1358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5864907" y="5629043"/>
            <a:ext cx="2080413" cy="301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327" y="4813120"/>
            <a:ext cx="2171417" cy="1358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8382848" y="6188503"/>
            <a:ext cx="1320628" cy="184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1219041" y="3733760"/>
            <a:ext cx="581415" cy="507934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</a:rPr>
              <a:t>1</a:t>
            </a:r>
          </a:p>
        </p:txBody>
      </p:sp>
      <p:sp>
        <p:nvSpPr>
          <p:cNvPr id="40" name="Oval 39"/>
          <p:cNvSpPr/>
          <p:nvPr/>
        </p:nvSpPr>
        <p:spPr>
          <a:xfrm>
            <a:off x="3376223" y="3733760"/>
            <a:ext cx="581415" cy="507934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</a:rPr>
              <a:t>2</a:t>
            </a:r>
          </a:p>
        </p:txBody>
      </p:sp>
      <p:sp>
        <p:nvSpPr>
          <p:cNvPr id="41" name="Oval 40"/>
          <p:cNvSpPr/>
          <p:nvPr/>
        </p:nvSpPr>
        <p:spPr>
          <a:xfrm>
            <a:off x="6494271" y="3780925"/>
            <a:ext cx="581415" cy="507934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</a:rPr>
              <a:t>3</a:t>
            </a:r>
          </a:p>
        </p:txBody>
      </p:sp>
      <p:sp>
        <p:nvSpPr>
          <p:cNvPr id="42" name="Oval 41"/>
          <p:cNvSpPr/>
          <p:nvPr/>
        </p:nvSpPr>
        <p:spPr>
          <a:xfrm>
            <a:off x="8228528" y="4559153"/>
            <a:ext cx="581415" cy="507934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</a:rPr>
              <a:t>4</a:t>
            </a:r>
          </a:p>
        </p:txBody>
      </p:sp>
      <p:sp>
        <p:nvSpPr>
          <p:cNvPr id="8" name="Right Arrow 7">
            <a:hlinkClick r:id="rId44" action="ppaction://hlinksldjump"/>
          </p:cNvPr>
          <p:cNvSpPr/>
          <p:nvPr/>
        </p:nvSpPr>
        <p:spPr>
          <a:xfrm>
            <a:off x="10927258" y="566698"/>
            <a:ext cx="950353" cy="59093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703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226 0.47284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087 0.53395 " pathEditMode="relative" rAng="0" ptsTypes="AA">
                                      <p:cBhvr>
                                        <p:cTn id="9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81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5" descr="C:\Users\ADMIN\Desktop\Tai nguyen thiet ke tro choi\Bảng gỗ\tro ve.png">
            <a:hlinkClick r:id="rId7" action="ppaction://hlinksldjump"/>
            <a:extLst>
              <a:ext uri="{FF2B5EF4-FFF2-40B4-BE49-F238E27FC236}">
                <a16:creationId xmlns:a16="http://schemas.microsoft.com/office/drawing/2014/main" id="{122A8D50-8C44-40AA-9DA4-63B77554A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90" y="260648"/>
            <a:ext cx="1448303" cy="68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72">
            <a:extLst>
              <a:ext uri="{FF2B5EF4-FFF2-40B4-BE49-F238E27FC236}">
                <a16:creationId xmlns:a16="http://schemas.microsoft.com/office/drawing/2014/main" id="{0549B513-98A4-414D-9DBF-827CD2633BE1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A">
            <a:extLst>
              <a:ext uri="{FF2B5EF4-FFF2-40B4-BE49-F238E27FC236}">
                <a16:creationId xmlns:a16="http://schemas.microsoft.com/office/drawing/2014/main" id="{8DA3FE59-1D07-43A5-86CE-6A6850CFD864}"/>
              </a:ext>
            </a:extLst>
          </p:cNvPr>
          <p:cNvSpPr/>
          <p:nvPr/>
        </p:nvSpPr>
        <p:spPr>
          <a:xfrm>
            <a:off x="6949227" y="4874546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940</a:t>
            </a:r>
          </a:p>
        </p:txBody>
      </p:sp>
      <p:sp>
        <p:nvSpPr>
          <p:cNvPr id="32" name="C">
            <a:extLst>
              <a:ext uri="{FF2B5EF4-FFF2-40B4-BE49-F238E27FC236}">
                <a16:creationId xmlns:a16="http://schemas.microsoft.com/office/drawing/2014/main" id="{774CB4F0-EAE9-4160-8C81-50D2AAC0A73E}"/>
              </a:ext>
            </a:extLst>
          </p:cNvPr>
          <p:cNvSpPr/>
          <p:nvPr/>
        </p:nvSpPr>
        <p:spPr>
          <a:xfrm>
            <a:off x="2451279" y="4874546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930</a:t>
            </a:r>
          </a:p>
        </p:txBody>
      </p:sp>
      <p:sp>
        <p:nvSpPr>
          <p:cNvPr id="33" name="B">
            <a:extLst>
              <a:ext uri="{FF2B5EF4-FFF2-40B4-BE49-F238E27FC236}">
                <a16:creationId xmlns:a16="http://schemas.microsoft.com/office/drawing/2014/main" id="{19490023-CFAF-4966-98DD-EE5BB606893A}"/>
              </a:ext>
            </a:extLst>
          </p:cNvPr>
          <p:cNvSpPr/>
          <p:nvPr/>
        </p:nvSpPr>
        <p:spPr>
          <a:xfrm>
            <a:off x="6928903" y="3446214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939</a:t>
            </a:r>
          </a:p>
        </p:txBody>
      </p:sp>
      <p:sp>
        <p:nvSpPr>
          <p:cNvPr id="34" name="D">
            <a:extLst>
              <a:ext uri="{FF2B5EF4-FFF2-40B4-BE49-F238E27FC236}">
                <a16:creationId xmlns:a16="http://schemas.microsoft.com/office/drawing/2014/main" id="{3B8AC951-EA29-4355-8E33-D2A85C4F61A6}"/>
              </a:ext>
            </a:extLst>
          </p:cNvPr>
          <p:cNvSpPr/>
          <p:nvPr/>
        </p:nvSpPr>
        <p:spPr>
          <a:xfrm>
            <a:off x="2499581" y="3407552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900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C5DE8F4E-0C8F-44DD-98E9-815D8DA6271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793106" y="5032267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zalo: 032 603 0911">
            <a:extLst>
              <a:ext uri="{FF2B5EF4-FFF2-40B4-BE49-F238E27FC236}">
                <a16:creationId xmlns:a16="http://schemas.microsoft.com/office/drawing/2014/main" id="{2A598474-CB65-4F50-8D76-F87B02C6547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858809" y="365196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lê huy duẩn">
            <a:extLst>
              <a:ext uri="{FF2B5EF4-FFF2-40B4-BE49-F238E27FC236}">
                <a16:creationId xmlns:a16="http://schemas.microsoft.com/office/drawing/2014/main" id="{4E472BA7-AB72-4DD7-92C4-E3A4777DBCC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405951" y="5070611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19EF49C-560D-40D7-9420-2EF67E1B6C3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338643" y="361388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3B3D1AC-77D5-46D6-B48B-970DD5C632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731610" y="1949228"/>
            <a:ext cx="609600" cy="609600"/>
          </a:xfrm>
          <a:prstGeom prst="rect">
            <a:avLst/>
          </a:prstGeom>
        </p:spPr>
      </p:pic>
      <p:pic>
        <p:nvPicPr>
          <p:cNvPr id="4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C34084-5D55-40C6-84E0-44A620EDB38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351246" y="3648244"/>
            <a:ext cx="609600" cy="609600"/>
          </a:xfrm>
          <a:prstGeom prst="rect">
            <a:avLst/>
          </a:prstGeom>
        </p:spPr>
      </p:pic>
      <p:pic>
        <p:nvPicPr>
          <p:cNvPr id="4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543B18F-F41D-4705-8D97-288CFA32DF4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503646" y="3801438"/>
            <a:ext cx="609600" cy="609600"/>
          </a:xfrm>
          <a:prstGeom prst="rect">
            <a:avLst/>
          </a:prstGeom>
        </p:spPr>
      </p:pic>
      <p:pic>
        <p:nvPicPr>
          <p:cNvPr id="4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98A8871-21C0-4F30-A068-442CAFBD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656046" y="3953838"/>
            <a:ext cx="609600" cy="609600"/>
          </a:xfrm>
          <a:prstGeom prst="rect">
            <a:avLst/>
          </a:prstGeom>
        </p:spPr>
      </p:pic>
      <p:sp>
        <p:nvSpPr>
          <p:cNvPr id="43" name="Flowchart: Terminator 42">
            <a:extLst>
              <a:ext uri="{FF2B5EF4-FFF2-40B4-BE49-F238E27FC236}">
                <a16:creationId xmlns:a16="http://schemas.microsoft.com/office/drawing/2014/main" id="{3A0557A5-4DF8-4F93-AB8B-6377667A914C}"/>
              </a:ext>
            </a:extLst>
          </p:cNvPr>
          <p:cNvSpPr/>
          <p:nvPr/>
        </p:nvSpPr>
        <p:spPr>
          <a:xfrm>
            <a:off x="3488014" y="384139"/>
            <a:ext cx="5214383" cy="2461803"/>
          </a:xfrm>
          <a:prstGeom prst="flowChartTerminator">
            <a:avLst/>
          </a:prstGeom>
          <a:solidFill>
            <a:srgbClr val="002060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44" name="sai">
            <a:extLst>
              <a:ext uri="{FF2B5EF4-FFF2-40B4-BE49-F238E27FC236}">
                <a16:creationId xmlns:a16="http://schemas.microsoft.com/office/drawing/2014/main" id="{AEAD8BC0-7D59-4659-8FB5-4CE3C47FB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27713" y="2763057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CAD799F0-E188-4317-8604-6E61114B1F13}"/>
                  </a:ext>
                </a:extLst>
              </p:cNvPr>
              <p:cNvSpPr txBox="1"/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4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𝟔𝟑𝟔</m:t>
                              </m:r>
                            </m:e>
                            <m:e>
                              <m:r>
                                <a:rPr lang="en-US" sz="4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𝟑𝟎𝟒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b="1" dirty="0">
                  <a:solidFill>
                    <a:schemeClr val="bg1"/>
                  </a:solidFill>
                </a:endParaRPr>
              </a:p>
              <a:p>
                <a:pPr algn="r"/>
                <a:r>
                  <a:rPr lang="en-US" sz="4800" b="1" dirty="0">
                    <a:solidFill>
                      <a:schemeClr val="bg1"/>
                    </a:solidFill>
                  </a:rPr>
                  <a:t>?</a:t>
                </a:r>
                <a:endParaRPr lang="vi-VN" sz="4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CAD799F0-E188-4317-8604-6E61114B1F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blipFill>
                <a:blip r:embed="rId14"/>
                <a:stretch>
                  <a:fillRect r="-15358" b="-123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41205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5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50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31" grpId="0" bldLvl="0" animBg="1"/>
      <p:bldP spid="32" grpId="0" bldLvl="0" animBg="1"/>
      <p:bldP spid="33" grpId="0" bldLvl="0" animBg="1"/>
      <p:bldP spid="34" grpId="0" bldLvl="0" animBg="1"/>
      <p:bldP spid="43" grpId="0" animBg="1"/>
      <p:bldP spid="4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81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 descr="C:\Users\ADMIN\Desktop\Tai nguyen thiet ke tro choi\Bảng gỗ\tro ve.png">
            <a:hlinkClick r:id="rId7" action="ppaction://hlinksldjump"/>
            <a:extLst>
              <a:ext uri="{FF2B5EF4-FFF2-40B4-BE49-F238E27FC236}">
                <a16:creationId xmlns:a16="http://schemas.microsoft.com/office/drawing/2014/main" id="{A716E859-D373-4C6E-AB9C-D9CA66D1C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90" y="260648"/>
            <a:ext cx="1821092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72">
            <a:extLst>
              <a:ext uri="{FF2B5EF4-FFF2-40B4-BE49-F238E27FC236}">
                <a16:creationId xmlns:a16="http://schemas.microsoft.com/office/drawing/2014/main" id="{210FBB16-F53A-46CE-97C3-F2E1E39A5FCB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A">
            <a:extLst>
              <a:ext uri="{FF2B5EF4-FFF2-40B4-BE49-F238E27FC236}">
                <a16:creationId xmlns:a16="http://schemas.microsoft.com/office/drawing/2014/main" id="{16C49EB3-812F-4F9F-9333-FB993235DAA5}"/>
              </a:ext>
            </a:extLst>
          </p:cNvPr>
          <p:cNvSpPr/>
          <p:nvPr/>
        </p:nvSpPr>
        <p:spPr>
          <a:xfrm>
            <a:off x="6911578" y="3425914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382</a:t>
            </a:r>
          </a:p>
        </p:txBody>
      </p:sp>
      <p:sp>
        <p:nvSpPr>
          <p:cNvPr id="18" name="C">
            <a:extLst>
              <a:ext uri="{FF2B5EF4-FFF2-40B4-BE49-F238E27FC236}">
                <a16:creationId xmlns:a16="http://schemas.microsoft.com/office/drawing/2014/main" id="{296FD3ED-FF3D-49E4-A6E9-8337DC7D314A}"/>
              </a:ext>
            </a:extLst>
          </p:cNvPr>
          <p:cNvSpPr/>
          <p:nvPr/>
        </p:nvSpPr>
        <p:spPr>
          <a:xfrm>
            <a:off x="2451279" y="4874546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482</a:t>
            </a:r>
          </a:p>
        </p:txBody>
      </p:sp>
      <p:sp>
        <p:nvSpPr>
          <p:cNvPr id="19" name="B">
            <a:extLst>
              <a:ext uri="{FF2B5EF4-FFF2-40B4-BE49-F238E27FC236}">
                <a16:creationId xmlns:a16="http://schemas.microsoft.com/office/drawing/2014/main" id="{16C94222-2C0A-4418-8CB2-364829D3D7DD}"/>
              </a:ext>
            </a:extLst>
          </p:cNvPr>
          <p:cNvSpPr/>
          <p:nvPr/>
        </p:nvSpPr>
        <p:spPr>
          <a:xfrm>
            <a:off x="6911578" y="4924128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372</a:t>
            </a:r>
          </a:p>
        </p:txBody>
      </p:sp>
      <p:sp>
        <p:nvSpPr>
          <p:cNvPr id="20" name="D">
            <a:extLst>
              <a:ext uri="{FF2B5EF4-FFF2-40B4-BE49-F238E27FC236}">
                <a16:creationId xmlns:a16="http://schemas.microsoft.com/office/drawing/2014/main" id="{D0265995-B2ED-4101-9815-ECB2A6DDF8D7}"/>
              </a:ext>
            </a:extLst>
          </p:cNvPr>
          <p:cNvSpPr/>
          <p:nvPr/>
        </p:nvSpPr>
        <p:spPr>
          <a:xfrm>
            <a:off x="2499581" y="3407552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377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45F5347-5BA7-47A0-8A00-3BF876BCF15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755457" y="3583635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zalo: 032 603 0911">
            <a:extLst>
              <a:ext uri="{FF2B5EF4-FFF2-40B4-BE49-F238E27FC236}">
                <a16:creationId xmlns:a16="http://schemas.microsoft.com/office/drawing/2014/main" id="{7C714661-4D26-4B0A-8ACA-BD8EA681A95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841484" y="5129874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lê huy duẩn">
            <a:extLst>
              <a:ext uri="{FF2B5EF4-FFF2-40B4-BE49-F238E27FC236}">
                <a16:creationId xmlns:a16="http://schemas.microsoft.com/office/drawing/2014/main" id="{C12D0AEB-5DC6-44EE-8B76-319D439ACE0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405951" y="5070611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AC131B0-7BDA-4A42-B9FE-E9B0D3A170D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338643" y="361388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4A75905-6C5E-459D-81B9-EEC961DB72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731610" y="1949228"/>
            <a:ext cx="609600" cy="609600"/>
          </a:xfrm>
          <a:prstGeom prst="rect">
            <a:avLst/>
          </a:prstGeom>
        </p:spPr>
      </p:pic>
      <p:pic>
        <p:nvPicPr>
          <p:cNvPr id="2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A93374F-25C9-4B89-9DE8-E3BAD76AEEC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351246" y="3648244"/>
            <a:ext cx="609600" cy="609600"/>
          </a:xfrm>
          <a:prstGeom prst="rect">
            <a:avLst/>
          </a:prstGeom>
        </p:spPr>
      </p:pic>
      <p:pic>
        <p:nvPicPr>
          <p:cNvPr id="2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CFE3DCF-D57E-4798-B626-AFE66243BF4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503646" y="3801438"/>
            <a:ext cx="609600" cy="609600"/>
          </a:xfrm>
          <a:prstGeom prst="rect">
            <a:avLst/>
          </a:prstGeom>
        </p:spPr>
      </p:pic>
      <p:pic>
        <p:nvPicPr>
          <p:cNvPr id="2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36633DC-6282-4F52-970A-F183D82DD51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656046" y="3953838"/>
            <a:ext cx="609600" cy="609600"/>
          </a:xfrm>
          <a:prstGeom prst="rect">
            <a:avLst/>
          </a:prstGeom>
        </p:spPr>
      </p:pic>
      <p:sp>
        <p:nvSpPr>
          <p:cNvPr id="29" name="Flowchart: Terminator 28">
            <a:extLst>
              <a:ext uri="{FF2B5EF4-FFF2-40B4-BE49-F238E27FC236}">
                <a16:creationId xmlns:a16="http://schemas.microsoft.com/office/drawing/2014/main" id="{2E053EF6-1A9B-4D2D-9FDD-61AA822476CE}"/>
              </a:ext>
            </a:extLst>
          </p:cNvPr>
          <p:cNvSpPr/>
          <p:nvPr/>
        </p:nvSpPr>
        <p:spPr>
          <a:xfrm>
            <a:off x="3488014" y="384139"/>
            <a:ext cx="5214383" cy="2461803"/>
          </a:xfrm>
          <a:prstGeom prst="flowChartTerminator">
            <a:avLst/>
          </a:prstGeom>
          <a:solidFill>
            <a:srgbClr val="002060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30" name="sai">
            <a:extLst>
              <a:ext uri="{FF2B5EF4-FFF2-40B4-BE49-F238E27FC236}">
                <a16:creationId xmlns:a16="http://schemas.microsoft.com/office/drawing/2014/main" id="{AA72C425-30E0-4FA0-A83F-CDE9E8A47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33446" y="2930407"/>
            <a:ext cx="3210313" cy="315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8FBC7C4-0D0E-46B7-9023-7145EF1DB263}"/>
                  </a:ext>
                </a:extLst>
              </p:cNvPr>
              <p:cNvSpPr txBox="1"/>
              <p:nvPr/>
            </p:nvSpPr>
            <p:spPr>
              <a:xfrm>
                <a:off x="5619330" y="615628"/>
                <a:ext cx="1784527" cy="22462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4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𝟏𝟓𝟓</m:t>
                              </m:r>
                            </m:e>
                            <m:e>
                              <m:r>
                                <a:rPr lang="en-US" sz="4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𝟐𝟐𝟕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b="1" dirty="0">
                  <a:solidFill>
                    <a:schemeClr val="bg1"/>
                  </a:solidFill>
                </a:endParaRPr>
              </a:p>
              <a:p>
                <a:pPr algn="r"/>
                <a:r>
                  <a:rPr lang="en-US" sz="4800" b="1" dirty="0">
                    <a:solidFill>
                      <a:schemeClr val="bg1"/>
                    </a:solidFill>
                  </a:rPr>
                  <a:t>?</a:t>
                </a:r>
                <a:endParaRPr lang="vi-VN" sz="4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8FBC7C4-0D0E-46B7-9023-7145EF1DB2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330" y="615628"/>
                <a:ext cx="1784527" cy="2246256"/>
              </a:xfrm>
              <a:prstGeom prst="rect">
                <a:avLst/>
              </a:prstGeom>
              <a:blipFill>
                <a:blip r:embed="rId14"/>
                <a:stretch>
                  <a:fillRect r="-15358" b="-138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3458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5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5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7" grpId="0" bldLvl="0" animBg="1"/>
      <p:bldP spid="18" grpId="0" bldLvl="0" animBg="1"/>
      <p:bldP spid="19" grpId="0" bldLvl="0" animBg="1"/>
      <p:bldP spid="20" grpId="0" bldLvl="0" animBg="1"/>
      <p:bldP spid="29" grpId="0" animBg="1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81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 descr="C:\Users\ADMIN\Desktop\Tai nguyen thiet ke tro choi\Bảng gỗ\tro ve.png">
            <a:hlinkClick r:id="rId7" action="ppaction://hlinksldjump"/>
            <a:extLst>
              <a:ext uri="{FF2B5EF4-FFF2-40B4-BE49-F238E27FC236}">
                <a16:creationId xmlns:a16="http://schemas.microsoft.com/office/drawing/2014/main" id="{ADCBEEF5-B342-41C5-B741-FFBA65491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90" y="260648"/>
            <a:ext cx="1821092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72">
            <a:extLst>
              <a:ext uri="{FF2B5EF4-FFF2-40B4-BE49-F238E27FC236}">
                <a16:creationId xmlns:a16="http://schemas.microsoft.com/office/drawing/2014/main" id="{464F0062-9FBE-48C2-B44B-AE0B732AA4B5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A">
            <a:extLst>
              <a:ext uri="{FF2B5EF4-FFF2-40B4-BE49-F238E27FC236}">
                <a16:creationId xmlns:a16="http://schemas.microsoft.com/office/drawing/2014/main" id="{259DFD6D-24AB-45E7-B17C-A35853DA6FFD}"/>
              </a:ext>
            </a:extLst>
          </p:cNvPr>
          <p:cNvSpPr/>
          <p:nvPr/>
        </p:nvSpPr>
        <p:spPr>
          <a:xfrm>
            <a:off x="2494764" y="3400163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745</a:t>
            </a:r>
          </a:p>
        </p:txBody>
      </p:sp>
      <p:sp>
        <p:nvSpPr>
          <p:cNvPr id="18" name="C">
            <a:extLst>
              <a:ext uri="{FF2B5EF4-FFF2-40B4-BE49-F238E27FC236}">
                <a16:creationId xmlns:a16="http://schemas.microsoft.com/office/drawing/2014/main" id="{9798B7EF-FCE2-4493-B306-F568A9170528}"/>
              </a:ext>
            </a:extLst>
          </p:cNvPr>
          <p:cNvSpPr/>
          <p:nvPr/>
        </p:nvSpPr>
        <p:spPr>
          <a:xfrm>
            <a:off x="2451279" y="4874546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955</a:t>
            </a:r>
          </a:p>
        </p:txBody>
      </p:sp>
      <p:sp>
        <p:nvSpPr>
          <p:cNvPr id="19" name="B">
            <a:extLst>
              <a:ext uri="{FF2B5EF4-FFF2-40B4-BE49-F238E27FC236}">
                <a16:creationId xmlns:a16="http://schemas.microsoft.com/office/drawing/2014/main" id="{CEA942CF-6EEE-4E62-95AF-6D5082418401}"/>
              </a:ext>
            </a:extLst>
          </p:cNvPr>
          <p:cNvSpPr/>
          <p:nvPr/>
        </p:nvSpPr>
        <p:spPr>
          <a:xfrm>
            <a:off x="6911578" y="4924128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755</a:t>
            </a:r>
          </a:p>
        </p:txBody>
      </p:sp>
      <p:sp>
        <p:nvSpPr>
          <p:cNvPr id="20" name="D">
            <a:extLst>
              <a:ext uri="{FF2B5EF4-FFF2-40B4-BE49-F238E27FC236}">
                <a16:creationId xmlns:a16="http://schemas.microsoft.com/office/drawing/2014/main" id="{5DBAB6AC-1A52-4AB2-8DAB-662AF816E48B}"/>
              </a:ext>
            </a:extLst>
          </p:cNvPr>
          <p:cNvSpPr/>
          <p:nvPr/>
        </p:nvSpPr>
        <p:spPr>
          <a:xfrm>
            <a:off x="6884020" y="3474937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735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A2D3351-75E0-4388-BED9-B2A66E8FECD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5338643" y="3557884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zalo: 032 603 0911">
            <a:extLst>
              <a:ext uri="{FF2B5EF4-FFF2-40B4-BE49-F238E27FC236}">
                <a16:creationId xmlns:a16="http://schemas.microsoft.com/office/drawing/2014/main" id="{820C0012-A747-4A0E-8069-0AE06067A1C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841484" y="5129874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lê huy duẩn">
            <a:extLst>
              <a:ext uri="{FF2B5EF4-FFF2-40B4-BE49-F238E27FC236}">
                <a16:creationId xmlns:a16="http://schemas.microsoft.com/office/drawing/2014/main" id="{85589E8E-AFCB-4D57-B10C-199B1314C07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405951" y="5070611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3F8E23F-47DA-4F81-8D3A-43E9CF12125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723082" y="3681274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46BAA30-BA70-4A75-9CBF-B8989B0B4A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731610" y="1949228"/>
            <a:ext cx="609600" cy="609600"/>
          </a:xfrm>
          <a:prstGeom prst="rect">
            <a:avLst/>
          </a:prstGeom>
        </p:spPr>
      </p:pic>
      <p:pic>
        <p:nvPicPr>
          <p:cNvPr id="2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D177B91-9F73-4CBD-AB8B-8C18804DF95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351246" y="3648244"/>
            <a:ext cx="609600" cy="609600"/>
          </a:xfrm>
          <a:prstGeom prst="rect">
            <a:avLst/>
          </a:prstGeom>
        </p:spPr>
      </p:pic>
      <p:pic>
        <p:nvPicPr>
          <p:cNvPr id="2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1252922-F586-405E-A7D8-BD364641B02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503646" y="3801438"/>
            <a:ext cx="609600" cy="609600"/>
          </a:xfrm>
          <a:prstGeom prst="rect">
            <a:avLst/>
          </a:prstGeom>
        </p:spPr>
      </p:pic>
      <p:pic>
        <p:nvPicPr>
          <p:cNvPr id="2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FE33C00-EB4A-40BF-A818-A83FB827A5C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656046" y="3953838"/>
            <a:ext cx="609600" cy="609600"/>
          </a:xfrm>
          <a:prstGeom prst="rect">
            <a:avLst/>
          </a:prstGeom>
        </p:spPr>
      </p:pic>
      <p:sp>
        <p:nvSpPr>
          <p:cNvPr id="29" name="Flowchart: Terminator 28">
            <a:extLst>
              <a:ext uri="{FF2B5EF4-FFF2-40B4-BE49-F238E27FC236}">
                <a16:creationId xmlns:a16="http://schemas.microsoft.com/office/drawing/2014/main" id="{608EAC36-D055-4772-9BDC-7E873F151C7D}"/>
              </a:ext>
            </a:extLst>
          </p:cNvPr>
          <p:cNvSpPr/>
          <p:nvPr/>
        </p:nvSpPr>
        <p:spPr>
          <a:xfrm>
            <a:off x="3488014" y="384139"/>
            <a:ext cx="5214383" cy="2461803"/>
          </a:xfrm>
          <a:prstGeom prst="flowChartTerminator">
            <a:avLst/>
          </a:prstGeom>
          <a:solidFill>
            <a:srgbClr val="002060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30" name="sai">
            <a:extLst>
              <a:ext uri="{FF2B5EF4-FFF2-40B4-BE49-F238E27FC236}">
                <a16:creationId xmlns:a16="http://schemas.microsoft.com/office/drawing/2014/main" id="{5F19E1A3-B6A7-4219-87C9-2F7F4BD51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51427" y="2801863"/>
            <a:ext cx="3210313" cy="315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B464F07-37E1-442F-B451-F8103E2E2ABB}"/>
                  </a:ext>
                </a:extLst>
              </p:cNvPr>
              <p:cNvSpPr txBox="1"/>
              <p:nvPr/>
            </p:nvSpPr>
            <p:spPr>
              <a:xfrm>
                <a:off x="5619330" y="615628"/>
                <a:ext cx="1784527" cy="22462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4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𝟕𝟑𝟕</m:t>
                              </m:r>
                            </m:e>
                            <m:e>
                              <m:r>
                                <a:rPr lang="en-US" sz="4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     </m:t>
                              </m:r>
                              <m:r>
                                <a:rPr lang="en-US" sz="4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𝟖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b="1" dirty="0">
                  <a:solidFill>
                    <a:schemeClr val="bg1"/>
                  </a:solidFill>
                </a:endParaRPr>
              </a:p>
              <a:p>
                <a:pPr algn="r"/>
                <a:r>
                  <a:rPr lang="en-US" sz="4800" b="1" dirty="0">
                    <a:solidFill>
                      <a:schemeClr val="bg1"/>
                    </a:solidFill>
                  </a:rPr>
                  <a:t>?</a:t>
                </a:r>
                <a:endParaRPr lang="vi-VN" sz="4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B464F07-37E1-442F-B451-F8103E2E2A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330" y="615628"/>
                <a:ext cx="1784527" cy="2246256"/>
              </a:xfrm>
              <a:prstGeom prst="rect">
                <a:avLst/>
              </a:prstGeom>
              <a:blipFill>
                <a:blip r:embed="rId14"/>
                <a:stretch>
                  <a:fillRect r="-15358" b="-133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9460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5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5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7" grpId="0" bldLvl="0" animBg="1"/>
      <p:bldP spid="18" grpId="0" bldLvl="0" animBg="1"/>
      <p:bldP spid="19" grpId="0" bldLvl="0" animBg="1"/>
      <p:bldP spid="20" grpId="0" bldLvl="0" animBg="1"/>
      <p:bldP spid="29" grpId="0" animBg="1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81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 descr="C:\Users\ADMIN\Desktop\Tai nguyen thiet ke tro choi\Bảng gỗ\tro ve.png">
            <a:hlinkClick r:id="rId7" action="ppaction://hlinksldjump"/>
            <a:extLst>
              <a:ext uri="{FF2B5EF4-FFF2-40B4-BE49-F238E27FC236}">
                <a16:creationId xmlns:a16="http://schemas.microsoft.com/office/drawing/2014/main" id="{6AA3616D-593C-41EC-92C0-E92C1AD77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90" y="260648"/>
            <a:ext cx="1821092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72">
            <a:extLst>
              <a:ext uri="{FF2B5EF4-FFF2-40B4-BE49-F238E27FC236}">
                <a16:creationId xmlns:a16="http://schemas.microsoft.com/office/drawing/2014/main" id="{509D8D78-1BD8-49DF-8642-CE76CAEA9874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A">
            <a:extLst>
              <a:ext uri="{FF2B5EF4-FFF2-40B4-BE49-F238E27FC236}">
                <a16:creationId xmlns:a16="http://schemas.microsoft.com/office/drawing/2014/main" id="{F71BB8BF-DA5C-44CF-82E8-05735610C200}"/>
              </a:ext>
            </a:extLst>
          </p:cNvPr>
          <p:cNvSpPr/>
          <p:nvPr/>
        </p:nvSpPr>
        <p:spPr>
          <a:xfrm>
            <a:off x="6911578" y="3425914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194</a:t>
            </a:r>
          </a:p>
        </p:txBody>
      </p:sp>
      <p:sp>
        <p:nvSpPr>
          <p:cNvPr id="18" name="C">
            <a:extLst>
              <a:ext uri="{FF2B5EF4-FFF2-40B4-BE49-F238E27FC236}">
                <a16:creationId xmlns:a16="http://schemas.microsoft.com/office/drawing/2014/main" id="{FC636F6D-EB2B-4EE7-9996-2C4318FC945E}"/>
              </a:ext>
            </a:extLst>
          </p:cNvPr>
          <p:cNvSpPr/>
          <p:nvPr/>
        </p:nvSpPr>
        <p:spPr>
          <a:xfrm>
            <a:off x="2451279" y="4874546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294</a:t>
            </a:r>
          </a:p>
        </p:txBody>
      </p:sp>
      <p:sp>
        <p:nvSpPr>
          <p:cNvPr id="19" name="B">
            <a:extLst>
              <a:ext uri="{FF2B5EF4-FFF2-40B4-BE49-F238E27FC236}">
                <a16:creationId xmlns:a16="http://schemas.microsoft.com/office/drawing/2014/main" id="{CCD0F537-2184-4639-8097-82A2FFFD256E}"/>
              </a:ext>
            </a:extLst>
          </p:cNvPr>
          <p:cNvSpPr/>
          <p:nvPr/>
        </p:nvSpPr>
        <p:spPr>
          <a:xfrm>
            <a:off x="6911578" y="4924128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184</a:t>
            </a:r>
          </a:p>
        </p:txBody>
      </p:sp>
      <p:sp>
        <p:nvSpPr>
          <p:cNvPr id="20" name="D">
            <a:extLst>
              <a:ext uri="{FF2B5EF4-FFF2-40B4-BE49-F238E27FC236}">
                <a16:creationId xmlns:a16="http://schemas.microsoft.com/office/drawing/2014/main" id="{1AC15A01-4B8E-454C-849D-445166AC44E2}"/>
              </a:ext>
            </a:extLst>
          </p:cNvPr>
          <p:cNvSpPr/>
          <p:nvPr/>
        </p:nvSpPr>
        <p:spPr>
          <a:xfrm>
            <a:off x="2499581" y="3407552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284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35ACA2E-16E4-4412-AF43-42A1601C56A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755457" y="3583635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zalo: 032 603 0911">
            <a:extLst>
              <a:ext uri="{FF2B5EF4-FFF2-40B4-BE49-F238E27FC236}">
                <a16:creationId xmlns:a16="http://schemas.microsoft.com/office/drawing/2014/main" id="{4D8415AE-6728-4FE6-9797-43DE97000F8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841484" y="5129874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lê huy duẩn">
            <a:extLst>
              <a:ext uri="{FF2B5EF4-FFF2-40B4-BE49-F238E27FC236}">
                <a16:creationId xmlns:a16="http://schemas.microsoft.com/office/drawing/2014/main" id="{B1867134-24B3-4590-83C0-8969EF4E7C0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405951" y="5070611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E6D7672-7AC0-48AE-88A6-334067EE1BE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338643" y="361388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AF65D56-C648-4A2E-AF76-86F0B94C77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731610" y="1949228"/>
            <a:ext cx="609600" cy="609600"/>
          </a:xfrm>
          <a:prstGeom prst="rect">
            <a:avLst/>
          </a:prstGeom>
        </p:spPr>
      </p:pic>
      <p:pic>
        <p:nvPicPr>
          <p:cNvPr id="2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91D7FE2-2305-41B3-A5A6-078A892C609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351246" y="3648244"/>
            <a:ext cx="609600" cy="609600"/>
          </a:xfrm>
          <a:prstGeom prst="rect">
            <a:avLst/>
          </a:prstGeom>
        </p:spPr>
      </p:pic>
      <p:pic>
        <p:nvPicPr>
          <p:cNvPr id="2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4CE3A23-6F21-4058-BAAF-24D0385F0D8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503646" y="3801438"/>
            <a:ext cx="609600" cy="609600"/>
          </a:xfrm>
          <a:prstGeom prst="rect">
            <a:avLst/>
          </a:prstGeom>
        </p:spPr>
      </p:pic>
      <p:pic>
        <p:nvPicPr>
          <p:cNvPr id="2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53805C4-A5B2-4BEE-A26F-E40F6CB8274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656046" y="3953838"/>
            <a:ext cx="609600" cy="609600"/>
          </a:xfrm>
          <a:prstGeom prst="rect">
            <a:avLst/>
          </a:prstGeom>
        </p:spPr>
      </p:pic>
      <p:sp>
        <p:nvSpPr>
          <p:cNvPr id="29" name="Flowchart: Terminator 28">
            <a:extLst>
              <a:ext uri="{FF2B5EF4-FFF2-40B4-BE49-F238E27FC236}">
                <a16:creationId xmlns:a16="http://schemas.microsoft.com/office/drawing/2014/main" id="{9613C558-37C6-4E2B-B8BE-751FF5B20CF2}"/>
              </a:ext>
            </a:extLst>
          </p:cNvPr>
          <p:cNvSpPr/>
          <p:nvPr/>
        </p:nvSpPr>
        <p:spPr>
          <a:xfrm>
            <a:off x="3488014" y="384139"/>
            <a:ext cx="5214383" cy="2461803"/>
          </a:xfrm>
          <a:prstGeom prst="flowChartTerminator">
            <a:avLst/>
          </a:prstGeom>
          <a:solidFill>
            <a:srgbClr val="002060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30" name="sai">
            <a:extLst>
              <a:ext uri="{FF2B5EF4-FFF2-40B4-BE49-F238E27FC236}">
                <a16:creationId xmlns:a16="http://schemas.microsoft.com/office/drawing/2014/main" id="{420A4CF9-AC43-490F-8C01-342084C36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33446" y="2930407"/>
            <a:ext cx="3210313" cy="315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3ACEFA5-3713-430A-8C26-FEF0FCC06690}"/>
                  </a:ext>
                </a:extLst>
              </p:cNvPr>
              <p:cNvSpPr txBox="1"/>
              <p:nvPr/>
            </p:nvSpPr>
            <p:spPr>
              <a:xfrm>
                <a:off x="5619330" y="615628"/>
                <a:ext cx="1784527" cy="22462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4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𝟏𝟓𝟓</m:t>
                              </m:r>
                            </m:e>
                            <m:e>
                              <m:r>
                                <a:rPr lang="en-US" sz="4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r>
                                <a:rPr lang="en-US" sz="4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𝟑𝟗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b="1" dirty="0">
                  <a:solidFill>
                    <a:schemeClr val="bg1"/>
                  </a:solidFill>
                </a:endParaRPr>
              </a:p>
              <a:p>
                <a:pPr algn="r"/>
                <a:r>
                  <a:rPr lang="en-US" sz="4800" b="1" dirty="0">
                    <a:solidFill>
                      <a:schemeClr val="bg1"/>
                    </a:solidFill>
                  </a:rPr>
                  <a:t>?</a:t>
                </a:r>
                <a:endParaRPr lang="vi-VN" sz="4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3ACEFA5-3713-430A-8C26-FEF0FCC06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330" y="615628"/>
                <a:ext cx="1784527" cy="2246256"/>
              </a:xfrm>
              <a:prstGeom prst="rect">
                <a:avLst/>
              </a:prstGeom>
              <a:blipFill>
                <a:blip r:embed="rId14"/>
                <a:stretch>
                  <a:fillRect r="-15358" b="-14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44734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5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5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7" grpId="0" bldLvl="0" animBg="1"/>
      <p:bldP spid="18" grpId="0" bldLvl="0" animBg="1"/>
      <p:bldP spid="19" grpId="0" bldLvl="0" animBg="1"/>
      <p:bldP spid="20" grpId="0" bldLvl="0" animBg="1"/>
      <p:bldP spid="29" grpId="0" animBg="1"/>
      <p:bldP spid="3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765</TotalTime>
  <Words>397</Words>
  <Application>Microsoft Office PowerPoint</Application>
  <PresentationFormat>Tùy chỉnh</PresentationFormat>
  <Paragraphs>109</Paragraphs>
  <Slides>20</Slides>
  <Notes>1</Notes>
  <HiddenSlides>0</HiddenSlides>
  <MMClips>17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20</vt:i4>
      </vt:variant>
    </vt:vector>
  </HeadingPairs>
  <TitlesOfParts>
    <vt:vector size="25" baseType="lpstr">
      <vt:lpstr>Arial</vt:lpstr>
      <vt:lpstr>Calibri</vt:lpstr>
      <vt:lpstr>Cambria Math</vt:lpstr>
      <vt:lpstr>HP001 5 hàng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Nathan Nguyen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trangnguyencdsphn@gmail.com</cp:lastModifiedBy>
  <cp:revision>97</cp:revision>
  <dcterms:created xsi:type="dcterms:W3CDTF">2021-08-05T17:05:57Z</dcterms:created>
  <dcterms:modified xsi:type="dcterms:W3CDTF">2022-04-22T02:10:29Z</dcterms:modified>
</cp:coreProperties>
</file>