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57" r:id="rId4"/>
    <p:sldId id="308" r:id="rId5"/>
    <p:sldId id="258" r:id="rId6"/>
    <p:sldId id="309" r:id="rId7"/>
    <p:sldId id="260" r:id="rId8"/>
    <p:sldId id="261" r:id="rId9"/>
    <p:sldId id="310" r:id="rId10"/>
    <p:sldId id="306" r:id="rId11"/>
    <p:sldId id="259" r:id="rId12"/>
    <p:sldId id="270" r:id="rId13"/>
    <p:sldId id="307" r:id="rId14"/>
    <p:sldId id="311" r:id="rId15"/>
    <p:sldId id="262" r:id="rId16"/>
    <p:sldId id="263" r:id="rId17"/>
    <p:sldId id="264" r:id="rId18"/>
    <p:sldId id="273" r:id="rId19"/>
    <p:sldId id="274" r:id="rId20"/>
    <p:sldId id="269" r:id="rId21"/>
    <p:sldId id="271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FFD0"/>
    <a:srgbClr val="FCF3E7"/>
    <a:srgbClr val="EEC594"/>
    <a:srgbClr val="FFFFFF"/>
    <a:srgbClr val="F3CEA4"/>
    <a:srgbClr val="F2F2EE"/>
    <a:srgbClr val="FF4D77"/>
    <a:srgbClr val="5C2D69"/>
    <a:srgbClr val="AF8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 varScale="1">
        <p:scale>
          <a:sx n="68" d="100"/>
          <a:sy n="68" d="100"/>
        </p:scale>
        <p:origin x="9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83EF-A5A2-421D-AECE-99D744972A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10" Type="http://schemas.openxmlformats.org/officeDocument/2006/relationships/image" Target="../media/image12.png"/><Relationship Id="rId19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29895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904" y="2434"/>
            <a:ext cx="12293483" cy="5226766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F898AF6-381F-406E-AE35-4E2507CD2703}"/>
              </a:ext>
            </a:extLst>
          </p:cNvPr>
          <p:cNvSpPr/>
          <p:nvPr/>
        </p:nvSpPr>
        <p:spPr>
          <a:xfrm>
            <a:off x="4725620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16350D9-84ED-46F6-8559-F3B543C7CC7A}"/>
              </a:ext>
            </a:extLst>
          </p:cNvPr>
          <p:cNvSpPr/>
          <p:nvPr/>
        </p:nvSpPr>
        <p:spPr>
          <a:xfrm>
            <a:off x="7529978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17CC5BB-40AF-4513-9DE0-2592BACCE75B}"/>
              </a:ext>
            </a:extLst>
          </p:cNvPr>
          <p:cNvSpPr/>
          <p:nvPr/>
        </p:nvSpPr>
        <p:spPr>
          <a:xfrm>
            <a:off x="8759502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8C1E88A-019E-41FB-AC30-A1891371493C}"/>
              </a:ext>
            </a:extLst>
          </p:cNvPr>
          <p:cNvSpPr/>
          <p:nvPr/>
        </p:nvSpPr>
        <p:spPr>
          <a:xfrm>
            <a:off x="5955145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234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D54AD37-C1E8-4A46-8DEE-B1513FDBE9A4}"/>
              </a:ext>
            </a:extLst>
          </p:cNvPr>
          <p:cNvSpPr/>
          <p:nvPr/>
        </p:nvSpPr>
        <p:spPr>
          <a:xfrm>
            <a:off x="3150787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719</a:t>
            </a:r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0650" y="1412776"/>
            <a:ext cx="10009112" cy="2691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(CÓ NHỚ)</a:t>
            </a:r>
          </a:p>
          <a:p>
            <a:pPr algn="ctr">
              <a:lnSpc>
                <a:spcPct val="150000"/>
              </a:lnSpc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DDB2CC9D-6006-42FB-B341-7C6F97084375}"/>
              </a:ext>
            </a:extLst>
          </p:cNvPr>
          <p:cNvSpPr/>
          <p:nvPr/>
        </p:nvSpPr>
        <p:spPr>
          <a:xfrm>
            <a:off x="1126654" y="6121369"/>
            <a:ext cx="2016224" cy="476672"/>
          </a:xfrm>
          <a:prstGeom prst="roundRect">
            <a:avLst>
              <a:gd name="adj" fmla="val 28655"/>
            </a:avLst>
          </a:prstGeom>
          <a:solidFill>
            <a:srgbClr val="AF8F8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cs typeface="Times New Roman" pitchFamily="18" charset="0"/>
              </a:rPr>
              <a:t>243 + 325 = ?</a:t>
            </a:r>
            <a:endParaRPr lang="vi-VN" b="1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782" y="2492896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4DDC4-F922-4EB2-AF80-791B903B0D47}"/>
              </a:ext>
            </a:extLst>
          </p:cNvPr>
          <p:cNvSpPr/>
          <p:nvPr/>
        </p:nvSpPr>
        <p:spPr>
          <a:xfrm>
            <a:off x="838622" y="6107676"/>
            <a:ext cx="2592288" cy="633691"/>
          </a:xfrm>
          <a:prstGeom prst="rect">
            <a:avLst/>
          </a:prstGeom>
          <a:solidFill>
            <a:srgbClr val="FFC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31BD9D-0774-4FB0-9DCB-B960866E485C}"/>
              </a:ext>
            </a:extLst>
          </p:cNvPr>
          <p:cNvSpPr/>
          <p:nvPr/>
        </p:nvSpPr>
        <p:spPr>
          <a:xfrm>
            <a:off x="7932154" y="1627059"/>
            <a:ext cx="3707668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cs typeface="Times New Roman" pitchFamily="18" charset="0"/>
              </a:rPr>
              <a:t>7 1 9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2 3 4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+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/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719 + 234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F6D35-B173-4FD3-9E6C-3D8E838B3F07}"/>
              </a:ext>
            </a:extLst>
          </p:cNvPr>
          <p:cNvSpPr txBox="1"/>
          <p:nvPr/>
        </p:nvSpPr>
        <p:spPr>
          <a:xfrm>
            <a:off x="741719" y="124215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tính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741719" y="1986775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9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4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13,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3,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739017" y="3223838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1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3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4, </a:t>
            </a:r>
            <a:r>
              <a:rPr lang="en-US" sz="3200" dirty="0" err="1">
                <a:cs typeface="Times New Roman" pitchFamily="18" charset="0"/>
              </a:rPr>
              <a:t>thêm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5,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5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740163" y="4460902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2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9,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9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59365" y="5618403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Times New Roman" pitchFamily="18" charset="0"/>
              </a:rPr>
              <a:t>Vậy</a:t>
            </a:r>
            <a:r>
              <a:rPr lang="en-US" sz="3600" b="1" dirty="0">
                <a:cs typeface="Times New Roman" pitchFamily="18" charset="0"/>
              </a:rPr>
              <a:t> 719 + 234 = 953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67C80-3553-4BD3-8422-B9D858A003C3}"/>
              </a:ext>
            </a:extLst>
          </p:cNvPr>
          <p:cNvSpPr txBox="1"/>
          <p:nvPr/>
        </p:nvSpPr>
        <p:spPr>
          <a:xfrm>
            <a:off x="10989656" y="39105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4" grpId="1"/>
      <p:bldP spid="5" grpId="0"/>
      <p:bldP spid="5" grpId="1"/>
      <p:bldP spid="6" grpId="0"/>
      <p:bldP spid="6" grpId="1"/>
      <p:bldP spid="10" grpId="0"/>
      <p:bldP spid="12" grpId="0" animBg="1"/>
      <p:bldP spid="12" grpId="1" animBg="1"/>
      <p:bldP spid="13" grpId="0"/>
      <p:bldP spid="28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" grpId="0"/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E1D6A22-294E-4CA1-A14F-D1DE415B6C63}"/>
              </a:ext>
            </a:extLst>
          </p:cNvPr>
          <p:cNvSpPr/>
          <p:nvPr/>
        </p:nvSpPr>
        <p:spPr>
          <a:xfrm>
            <a:off x="10256772" y="2226844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F97BE1-FD50-42E3-8168-F781D70A3745}"/>
              </a:ext>
            </a:extLst>
          </p:cNvPr>
          <p:cNvSpPr/>
          <p:nvPr/>
        </p:nvSpPr>
        <p:spPr>
          <a:xfrm>
            <a:off x="7766754" y="2250082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8BB58-E968-4BEF-87CE-AD6B2F306DA2}"/>
              </a:ext>
            </a:extLst>
          </p:cNvPr>
          <p:cNvSpPr/>
          <p:nvPr/>
        </p:nvSpPr>
        <p:spPr>
          <a:xfrm>
            <a:off x="4913874" y="2196429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/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3D8B29A7-100A-48F3-B3B1-B6F677E8BB23}"/>
              </a:ext>
            </a:extLst>
          </p:cNvPr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719 + 234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082A8-B00E-4188-B702-6A7EE581F7A0}"/>
              </a:ext>
            </a:extLst>
          </p:cNvPr>
          <p:cNvSpPr txBox="1"/>
          <p:nvPr/>
        </p:nvSpPr>
        <p:spPr>
          <a:xfrm>
            <a:off x="411110" y="432445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FF"/>
                </a:solidFill>
              </a:rPr>
              <a:t>Đặt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/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 l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C256BE-2290-4443-9FA0-3D6ECEAEAC59}"/>
              </a:ext>
            </a:extLst>
          </p:cNvPr>
          <p:cNvSpPr txBox="1"/>
          <p:nvPr/>
        </p:nvSpPr>
        <p:spPr>
          <a:xfrm>
            <a:off x="2757316" y="4432181"/>
            <a:ext cx="330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9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13,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3,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B174DE2-54B5-43E5-B42F-0B5F16E7CE68}"/>
              </a:ext>
            </a:extLst>
          </p:cNvPr>
          <p:cNvSpPr/>
          <p:nvPr/>
        </p:nvSpPr>
        <p:spPr>
          <a:xfrm>
            <a:off x="2573569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/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EC46BA-F76F-4812-A3F6-3936DE681F1F}"/>
              </a:ext>
            </a:extLst>
          </p:cNvPr>
          <p:cNvSpPr txBox="1"/>
          <p:nvPr/>
        </p:nvSpPr>
        <p:spPr>
          <a:xfrm>
            <a:off x="6209339" y="4426475"/>
            <a:ext cx="302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4,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1190CD2-3BEB-42D6-BFA9-92B6B7AB5178}"/>
              </a:ext>
            </a:extLst>
          </p:cNvPr>
          <p:cNvSpPr/>
          <p:nvPr/>
        </p:nvSpPr>
        <p:spPr>
          <a:xfrm>
            <a:off x="5836552" y="3037255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/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blipFill>
                <a:blip r:embed="rId6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4613770-7EA1-48F3-A4AC-918E7A908302}"/>
              </a:ext>
            </a:extLst>
          </p:cNvPr>
          <p:cNvSpPr txBox="1"/>
          <p:nvPr/>
        </p:nvSpPr>
        <p:spPr>
          <a:xfrm>
            <a:off x="9370318" y="4437112"/>
            <a:ext cx="279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7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9,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9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24E979-3C3B-42B7-BDCC-84EF8721301C}"/>
              </a:ext>
            </a:extLst>
          </p:cNvPr>
          <p:cNvSpPr/>
          <p:nvPr/>
        </p:nvSpPr>
        <p:spPr>
          <a:xfrm>
            <a:off x="8982372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/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/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/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/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/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/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9868A46D-BEE7-4918-B730-612E6A0D409F}"/>
              </a:ext>
            </a:extLst>
          </p:cNvPr>
          <p:cNvSpPr/>
          <p:nvPr/>
        </p:nvSpPr>
        <p:spPr>
          <a:xfrm>
            <a:off x="3891476" y="5781300"/>
            <a:ext cx="4635725" cy="931781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itchFamily="18" charset="0"/>
              </a:rPr>
              <a:t>Vậy</a:t>
            </a:r>
            <a:r>
              <a:rPr lang="en-US" sz="3200" b="1" dirty="0">
                <a:cs typeface="Times New Roman" pitchFamily="18" charset="0"/>
              </a:rPr>
              <a:t> 719 + 234 = 953</a:t>
            </a:r>
            <a:endParaRPr lang="vi-VN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5" grpId="0"/>
      <p:bldP spid="16" grpId="0"/>
      <p:bldP spid="18" grpId="0"/>
      <p:bldP spid="20" grpId="0"/>
      <p:bldP spid="21" grpId="0"/>
      <p:bldP spid="22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60" y="319927"/>
            <a:ext cx="646942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     567 + 261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7372" y="494921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828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2687" y="1426213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445 + 219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567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261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BAAE97-3486-438E-B5AD-0BE19A8FC1FE}"/>
              </a:ext>
            </a:extLst>
          </p:cNvPr>
          <p:cNvSpPr txBox="1"/>
          <p:nvPr/>
        </p:nvSpPr>
        <p:spPr>
          <a:xfrm>
            <a:off x="8515871" y="4919047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664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445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219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4284" y="2243547"/>
            <a:ext cx="3770489" cy="4392488"/>
            <a:chOff x="2735847" y="317036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4" t="74497" r="35038" b="4614"/>
            <a:stretch/>
          </p:blipFill>
          <p:spPr>
            <a:xfrm>
              <a:off x="2735847" y="317036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498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261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370706" y="556108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2403" y="340852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74679" y="1531775"/>
            <a:ext cx="3709338" cy="4238661"/>
            <a:chOff x="-218855" y="2771057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87" t="53160" r="4786" b="26683"/>
            <a:stretch/>
          </p:blipFill>
          <p:spPr>
            <a:xfrm>
              <a:off x="-218855" y="27710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316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6085427" y="1184243"/>
            <a:ext cx="2819014" cy="4933724"/>
            <a:chOff x="6363069" y="2369001"/>
            <a:chExt cx="2819014" cy="49337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0" t="27439" r="8092" b="48595"/>
            <a:stretch/>
          </p:blipFill>
          <p:spPr>
            <a:xfrm>
              <a:off x="6363069" y="2369001"/>
              <a:ext cx="2819014" cy="4933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306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092746" y="2171738"/>
            <a:ext cx="2919929" cy="4633994"/>
            <a:chOff x="8880015" y="280508"/>
            <a:chExt cx="2919929" cy="46339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26717" r="68871" b="50234"/>
            <a:stretch/>
          </p:blipFill>
          <p:spPr>
            <a:xfrm>
              <a:off x="8880015" y="280508"/>
              <a:ext cx="2919929" cy="46339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253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456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𝟖𝟖𝟑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4055716" y="560753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759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125" y="457114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𝟗𝟑𝟎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685986" y="548403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𝟕𝟎𝟗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480929" y="945860"/>
            <a:ext cx="1107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357" y="18864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70888" y="785822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632 + 339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187 + 560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402 + 478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593 + 315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632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339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187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560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𝟕𝟒𝟕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402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478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𝟖𝟖𝟎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593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572CA-D5AA-40AA-8272-4146C5DF3099}"/>
              </a:ext>
            </a:extLst>
          </p:cNvPr>
          <p:cNvSpPr/>
          <p:nvPr/>
        </p:nvSpPr>
        <p:spPr>
          <a:xfrm>
            <a:off x="3574926" y="4221088"/>
            <a:ext cx="4968552" cy="864096"/>
          </a:xfrm>
          <a:prstGeom prst="round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7765" y="2527721"/>
            <a:ext cx="4967905" cy="2469487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p:transition spd="slow" advTm="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015" y="1542791"/>
            <a:ext cx="8409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851" r="2751" b="9849"/>
          <a:stretch/>
        </p:blipFill>
        <p:spPr>
          <a:xfrm>
            <a:off x="838622" y="514250"/>
            <a:ext cx="2520280" cy="2201571"/>
          </a:xfrm>
          <a:prstGeom prst="rect">
            <a:avLst/>
          </a:prstGeom>
        </p:spPr>
      </p:pic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8" y="4658035"/>
            <a:ext cx="1398705" cy="13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A81EE-0B24-41A5-867E-94BBA7D70812}"/>
              </a:ext>
            </a:extLst>
          </p:cNvPr>
          <p:cNvSpPr txBox="1"/>
          <p:nvPr/>
        </p:nvSpPr>
        <p:spPr>
          <a:xfrm>
            <a:off x="2081632" y="3273040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Lao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A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284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B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574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4" y="4538957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4221088"/>
            <a:ext cx="995726" cy="109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0830" y="2708920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Oval 1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25651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66" y="5312838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0EC2CE-B81F-402D-961B-0FB203D0B8CA}"/>
              </a:ext>
            </a:extLst>
          </p:cNvPr>
          <p:cNvSpPr/>
          <p:nvPr/>
        </p:nvSpPr>
        <p:spPr>
          <a:xfrm>
            <a:off x="0" y="1544018"/>
            <a:ext cx="12190413" cy="5313982"/>
          </a:xfrm>
          <a:prstGeom prst="rect">
            <a:avLst/>
          </a:prstGeom>
          <a:solidFill>
            <a:srgbClr val="FCF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94275" y="177281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3284984"/>
            <a:ext cx="11449272" cy="18002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3399913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4E1C33-F3BB-4781-BDBA-B61C53813DBB}"/>
              </a:ext>
            </a:extLst>
          </p:cNvPr>
          <p:cNvSpPr/>
          <p:nvPr/>
        </p:nvSpPr>
        <p:spPr>
          <a:xfrm>
            <a:off x="2612741" y="1282117"/>
            <a:ext cx="6840760" cy="12241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4D9DD-A787-4A6D-A545-5D59D4F8E784}"/>
              </a:ext>
            </a:extLst>
          </p:cNvPr>
          <p:cNvSpPr txBox="1"/>
          <p:nvPr/>
        </p:nvSpPr>
        <p:spPr>
          <a:xfrm>
            <a:off x="2961174" y="1509464"/>
            <a:ext cx="6268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CÙNG BÉ TRỒNG CÂY</a:t>
            </a:r>
          </a:p>
        </p:txBody>
      </p:sp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514" y="4224066"/>
            <a:ext cx="2147641" cy="25104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5928" y="4409312"/>
            <a:ext cx="954714" cy="1092058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5378" y="2452273"/>
            <a:ext cx="1632980" cy="224035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6747" y="3167912"/>
            <a:ext cx="954714" cy="1092058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8021" y="4801774"/>
            <a:ext cx="3043011" cy="221473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0189" y="5226301"/>
            <a:ext cx="954714" cy="1092058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2471" y="2366542"/>
            <a:ext cx="1689976" cy="255897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6197" y="3083141"/>
            <a:ext cx="954714" cy="1092058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58"/>
            <a:ext cx="1926368" cy="224035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091" y="3986775"/>
            <a:ext cx="954714" cy="109205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519" y="4351685"/>
            <a:ext cx="1452862" cy="16618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6859" y="4493313"/>
            <a:ext cx="1452862" cy="166187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083" y="3629170"/>
            <a:ext cx="1452862" cy="16618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3097" y="4563131"/>
            <a:ext cx="1452862" cy="166187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7130" y="3374235"/>
            <a:ext cx="1452862" cy="166187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1965" y="822600"/>
            <a:ext cx="1915675" cy="1433354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6" y="380466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E858F7D-FCF8-40A5-83E5-91B9BF0012DB}"/>
              </a:ext>
            </a:extLst>
          </p:cNvPr>
          <p:cNvSpPr/>
          <p:nvPr/>
        </p:nvSpPr>
        <p:spPr>
          <a:xfrm>
            <a:off x="10847734" y="116632"/>
            <a:ext cx="1008112" cy="59537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CE2CE615-8BF5-466F-BFF4-D8E5D78335A7}"/>
              </a:ext>
            </a:extLst>
          </p:cNvPr>
          <p:cNvSpPr/>
          <p:nvPr/>
        </p:nvSpPr>
        <p:spPr>
          <a:xfrm>
            <a:off x="1841452" y="4962163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 km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993BB428-5F2E-47CF-92CB-1B4C335E3E0F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321 km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E1DD9A9-7D1D-4A3A-BD2B-40BDC093BC93}"/>
              </a:ext>
            </a:extLst>
          </p:cNvPr>
          <p:cNvSpPr/>
          <p:nvPr/>
        </p:nvSpPr>
        <p:spPr>
          <a:xfrm>
            <a:off x="1853128" y="3397251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135 km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17CDC6F-A9A5-40A9-ADE5-28EBDAE5A1E0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222 km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7458EA7D-2E99-451C-B678-07B229FD6A09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567 km – 342 km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EB149-FB2A-466F-A3D4-673033765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297410" y="5281784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34080-C5EF-4459-82FD-DEF8C5C6EC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694" y="3737743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C3B0E2-7418-4187-BCB5-50CD0FCBDA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AF7EAA-692A-4FE1-A084-C39EDB5137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0F0CDD2-2DA3-4504-A5BD-EEEB339FE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59B076D-7683-42F4-B2A8-287C255C0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CE835C-F109-4591-878F-EE1059AA7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B78EAA-CC58-4E63-84FF-CFB1103ED0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E3E3EC61-5BD3-47EF-A0A1-B4D9736F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371" y="265395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AB0C80AE-26DB-43DE-A9C3-33E024FF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70578851-6816-45F8-84ED-7336A435B0DE}"/>
              </a:ext>
            </a:extLst>
          </p:cNvPr>
          <p:cNvSpPr/>
          <p:nvPr/>
        </p:nvSpPr>
        <p:spPr>
          <a:xfrm>
            <a:off x="2117059" y="3514558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428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AA61074F-6C35-4FFC-AC41-4266FAAF8D6E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453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DAA44221-8E74-42DB-AF7F-9968FB194EE2}"/>
              </a:ext>
            </a:extLst>
          </p:cNvPr>
          <p:cNvSpPr/>
          <p:nvPr/>
        </p:nvSpPr>
        <p:spPr>
          <a:xfrm>
            <a:off x="2028492" y="4977810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33C6EF76-B529-4B8A-9D97-C840E3AFE78A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328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A8947FEE-17C5-4747-A4C6-EB8AD3CA8AFC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 + 107 =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6B2D6-361D-4BB0-BA32-6916604E2F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573017" y="3834179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155E93-F5F2-460C-AA14-FB0F867493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31058" y="5318302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1C0463-6386-4E29-AD5B-C274D7BFE1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E6EC6F-FA1D-4B43-A6C8-BF1137BB2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73B888-F7BF-4450-AE67-0B6B220FA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DF2867-D6F7-46EE-978D-4A5252925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E25D9C-3181-4FFC-B4E9-D810265D4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97D6E1-772F-4729-82EC-74354F0A1A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A64D589E-DB19-42A8-85F6-EE3D381F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847" y="27570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729F6E79-D686-4569-86C2-13AEE020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9D02D63E-D6A2-46B7-8AF9-4FD01C89FF32}"/>
              </a:ext>
            </a:extLst>
          </p:cNvPr>
          <p:cNvSpPr/>
          <p:nvPr/>
        </p:nvSpPr>
        <p:spPr>
          <a:xfrm>
            <a:off x="6971770" y="3524230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93D4BBC7-41A9-40DC-AACE-F154F6AA612D}"/>
              </a:ext>
            </a:extLst>
          </p:cNvPr>
          <p:cNvSpPr/>
          <p:nvPr/>
        </p:nvSpPr>
        <p:spPr>
          <a:xfrm>
            <a:off x="1727775" y="4919885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4C83D2-12C8-478E-B274-0761B3BA83DF}"/>
              </a:ext>
            </a:extLst>
          </p:cNvPr>
          <p:cNvSpPr/>
          <p:nvPr/>
        </p:nvSpPr>
        <p:spPr>
          <a:xfrm>
            <a:off x="1853128" y="3524230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7E87672D-4BA7-4ED7-8F52-551587C11F06}"/>
              </a:ext>
            </a:extLst>
          </p:cNvPr>
          <p:cNvSpPr/>
          <p:nvPr/>
        </p:nvSpPr>
        <p:spPr>
          <a:xfrm>
            <a:off x="6858092" y="4957191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21FAF977-023F-4BA3-93CB-9420C825FB47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 dm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9A966-C6CA-4E93-BF4F-01792A69DD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27728" y="3843851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E3817B-F1DE-4E5E-85E1-3E2AAAE909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694" y="3864722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1B593-8735-4FC3-AD2D-1970EF291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287299" y="5244132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5CAD22-F99A-4BAC-BECA-5DA6808C20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17616" y="5298473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17B86A-544C-4BD1-9C46-1EFDE3458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EC77BB-F408-45A4-8F1A-A2E4543C2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213CA9-9DF3-4B2A-A93E-E53763F99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DD8DDC8-81B8-4425-8432-DC4ED27CD6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D807DBD4-E7AB-440F-9364-18A20550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1743" y="262302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1D648999-5970-4834-90F5-70F2BA3F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9C9D134A-899A-4969-B869-C62C4364AC57}"/>
              </a:ext>
            </a:extLst>
          </p:cNvPr>
          <p:cNvSpPr/>
          <p:nvPr/>
        </p:nvSpPr>
        <p:spPr>
          <a:xfrm>
            <a:off x="7096716" y="4954556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A2ACAB92-522E-4D32-80A6-F6B90945F086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0808C911-8C6D-4071-AA3D-18673FC94242}"/>
              </a:ext>
            </a:extLst>
          </p:cNvPr>
          <p:cNvSpPr/>
          <p:nvPr/>
        </p:nvSpPr>
        <p:spPr>
          <a:xfrm>
            <a:off x="1976133" y="3520599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DF62E874-9D56-49F1-9A01-2F92453395F1}"/>
              </a:ext>
            </a:extLst>
          </p:cNvPr>
          <p:cNvSpPr/>
          <p:nvPr/>
        </p:nvSpPr>
        <p:spPr>
          <a:xfrm>
            <a:off x="1960615" y="4954556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5CF5A2C-27BA-4E49-BF22-ACE02E84F358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F73A15-F1CF-4786-87B6-635EA33D4B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52674" y="5274177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ED372-2F77-4854-B229-FE2F51EF52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78699" y="3861091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28587-761D-4C6C-9098-481C9E051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426933-80CF-4370-B39A-DF700BEE6D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20139" y="5295838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CC820F-9B61-4CBF-8DD8-BF6754CB5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0060AA-3D84-4418-BD89-F86D24A35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581141-2206-4EC2-8242-3E58E772F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A6EE24-C232-44C9-A94C-04CB00DA5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E1ED2564-74CA-4C8F-B21A-B85A1E2D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0511" y="26193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577F020F-CB29-42EB-9CFF-5BEC6F0C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E7FF6029-0B22-4185-BB0C-E274632A57FB}"/>
              </a:ext>
            </a:extLst>
          </p:cNvPr>
          <p:cNvSpPr/>
          <p:nvPr/>
        </p:nvSpPr>
        <p:spPr>
          <a:xfrm>
            <a:off x="1841452" y="4962163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492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033200FD-D1F2-43E0-BD3F-195B0DF4DD26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429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21386B4-83AA-40D3-99BF-A4BD04AE873B}"/>
              </a:ext>
            </a:extLst>
          </p:cNvPr>
          <p:cNvSpPr/>
          <p:nvPr/>
        </p:nvSpPr>
        <p:spPr>
          <a:xfrm>
            <a:off x="1667195" y="3564142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942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327617C3-B50C-41A4-A799-4DAE0845432D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294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47A30DF6-FD11-4622-ACD9-9252CC193B64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+ 90 + 2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2604BB-89C7-4EA6-A859-728B9DD90B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297410" y="5281784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E9A64-7D49-4C6A-A92D-CCFF5E565C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369761" y="3904634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97708-5E75-4E85-9D26-7F0CA2582E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BEDAA0-1A21-47EF-9A3B-04AFF6ED64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9FEF16-8BC3-4AC8-8346-767E4002E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AF9E2D-D2E0-41BF-9BA6-CA444AA90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E37EA6-658C-412F-B401-1FE627588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106A00-189F-4335-BAB5-328103AEB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11B3603D-4C3D-4002-BDA4-D4C525E8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371" y="265395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751CC9AF-8A0D-48DF-86F7-26F4ED65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374</Words>
  <Application>Microsoft Office PowerPoint</Application>
  <PresentationFormat>Tùy chỉnh</PresentationFormat>
  <Paragraphs>111</Paragraphs>
  <Slides>21</Slides>
  <Notes>2</Notes>
  <HiddenSlides>0</HiddenSlides>
  <MMClips>20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65</cp:revision>
  <dcterms:created xsi:type="dcterms:W3CDTF">2021-08-05T17:05:57Z</dcterms:created>
  <dcterms:modified xsi:type="dcterms:W3CDTF">2022-04-17T14:49:28Z</dcterms:modified>
</cp:coreProperties>
</file>