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3" r:id="rId2"/>
    <p:sldId id="283" r:id="rId3"/>
    <p:sldId id="295" r:id="rId4"/>
    <p:sldId id="273" r:id="rId5"/>
    <p:sldId id="274" r:id="rId6"/>
    <p:sldId id="271" r:id="rId7"/>
    <p:sldId id="275" r:id="rId8"/>
    <p:sldId id="294" r:id="rId9"/>
    <p:sldId id="264" r:id="rId10"/>
    <p:sldId id="266" r:id="rId11"/>
    <p:sldId id="278" r:id="rId12"/>
    <p:sldId id="296" r:id="rId13"/>
    <p:sldId id="291" r:id="rId14"/>
    <p:sldId id="297" r:id="rId15"/>
    <p:sldId id="293" r:id="rId16"/>
    <p:sldId id="284" r:id="rId17"/>
    <p:sldId id="286" r:id="rId18"/>
    <p:sldId id="285" r:id="rId19"/>
    <p:sldId id="289" r:id="rId20"/>
    <p:sldId id="287" r:id="rId21"/>
    <p:sldId id="288" r:id="rId22"/>
    <p:sldId id="290" r:id="rId23"/>
    <p:sldId id="282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5E1"/>
    <a:srgbClr val="0000FF"/>
    <a:srgbClr val="FFFFFF"/>
    <a:srgbClr val="FFF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1652" autoAdjust="0"/>
  </p:normalViewPr>
  <p:slideViewPr>
    <p:cSldViewPr snapToGrid="0">
      <p:cViewPr varScale="1">
        <p:scale>
          <a:sx n="50" d="100"/>
          <a:sy n="50" d="100"/>
        </p:scale>
        <p:origin x="708" y="6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60148-4F97-424F-9AD8-C4D6FE808E89}" type="datetimeFigureOut">
              <a:rPr lang="vi-VN" smtClean="0"/>
              <a:t>03/04/2022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3E039-6080-45C6-9ACE-6CBC3EC794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130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E039-6080-45C6-9ACE-6CBC3EC794C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3527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F65D-3951-4234-A112-99A668F19A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01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3E039-6080-45C6-9ACE-6CBC3EC794CC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50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56.png"/><Relationship Id="rId3" Type="http://schemas.microsoft.com/office/2007/relationships/media" Target="../media/media4.mp3"/><Relationship Id="rId21" Type="http://schemas.openxmlformats.org/officeDocument/2006/relationships/slide" Target="slide18.xml"/><Relationship Id="rId7" Type="http://schemas.openxmlformats.org/officeDocument/2006/relationships/image" Target="../media/image41.jpg"/><Relationship Id="rId12" Type="http://schemas.openxmlformats.org/officeDocument/2006/relationships/image" Target="../media/image46.png"/><Relationship Id="rId17" Type="http://schemas.openxmlformats.org/officeDocument/2006/relationships/image" Target="../media/image51.gif"/><Relationship Id="rId25" Type="http://schemas.openxmlformats.org/officeDocument/2006/relationships/slide" Target="slide20.xml"/><Relationship Id="rId33" Type="http://schemas.openxmlformats.org/officeDocument/2006/relationships/slide" Target="slide23.xml"/><Relationship Id="rId2" Type="http://schemas.openxmlformats.org/officeDocument/2006/relationships/audio" Target="../media/media3.wma"/><Relationship Id="rId16" Type="http://schemas.openxmlformats.org/officeDocument/2006/relationships/image" Target="../media/image50.gif"/><Relationship Id="rId20" Type="http://schemas.openxmlformats.org/officeDocument/2006/relationships/image" Target="../media/image23.png"/><Relationship Id="rId29" Type="http://schemas.openxmlformats.org/officeDocument/2006/relationships/slide" Target="slide19.xml"/><Relationship Id="rId1" Type="http://schemas.microsoft.com/office/2007/relationships/media" Target="../media/media3.wma"/><Relationship Id="rId6" Type="http://schemas.openxmlformats.org/officeDocument/2006/relationships/audio" Target="../media/audio1.wav"/><Relationship Id="rId11" Type="http://schemas.openxmlformats.org/officeDocument/2006/relationships/image" Target="../media/image45.png"/><Relationship Id="rId24" Type="http://schemas.openxmlformats.org/officeDocument/2006/relationships/image" Target="../media/image55.png"/><Relationship Id="rId32" Type="http://schemas.openxmlformats.org/officeDocument/2006/relationships/image" Target="../media/image5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9.gif"/><Relationship Id="rId23" Type="http://schemas.openxmlformats.org/officeDocument/2006/relationships/slide" Target="slide17.xml"/><Relationship Id="rId28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gif"/><Relationship Id="rId31" Type="http://schemas.openxmlformats.org/officeDocument/2006/relationships/slide" Target="slide22.xml"/><Relationship Id="rId4" Type="http://schemas.openxmlformats.org/officeDocument/2006/relationships/audio" Target="../media/media4.mp3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4.png"/><Relationship Id="rId27" Type="http://schemas.openxmlformats.org/officeDocument/2006/relationships/slide" Target="slide21.xml"/><Relationship Id="rId30" Type="http://schemas.openxmlformats.org/officeDocument/2006/relationships/image" Target="../media/image58.png"/><Relationship Id="rId8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" Target="slide16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" Target="slide16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" Target="slide16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" Target="slide16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" Target="slide16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" Target="slide16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6.xml"/><Relationship Id="rId18" Type="http://schemas.microsoft.com/office/2007/relationships/hdphoto" Target="../media/hdphoto4.wdp"/><Relationship Id="rId26" Type="http://schemas.openxmlformats.org/officeDocument/2006/relationships/image" Target="../media/image20.png"/><Relationship Id="rId3" Type="http://schemas.openxmlformats.org/officeDocument/2006/relationships/image" Target="../media/image7.jpg"/><Relationship Id="rId21" Type="http://schemas.microsoft.com/office/2007/relationships/hdphoto" Target="../media/hdphoto5.wdp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18.png"/><Relationship Id="rId5" Type="http://schemas.openxmlformats.org/officeDocument/2006/relationships/image" Target="../media/image8.png"/><Relationship Id="rId15" Type="http://schemas.microsoft.com/office/2007/relationships/hdphoto" Target="../media/hdphoto3.wdp"/><Relationship Id="rId23" Type="http://schemas.openxmlformats.org/officeDocument/2006/relationships/image" Target="../media/image17.png"/><Relationship Id="rId10" Type="http://schemas.openxmlformats.org/officeDocument/2006/relationships/slide" Target="slide5.xml"/><Relationship Id="rId19" Type="http://schemas.openxmlformats.org/officeDocument/2006/relationships/slide" Target="slide8.xml"/><Relationship Id="rId4" Type="http://schemas.openxmlformats.org/officeDocument/2006/relationships/slide" Target="slide11.xml"/><Relationship Id="rId9" Type="http://schemas.microsoft.com/office/2007/relationships/hdphoto" Target="../media/hdphoto1.wdp"/><Relationship Id="rId14" Type="http://schemas.openxmlformats.org/officeDocument/2006/relationships/image" Target="../media/image13.png"/><Relationship Id="rId22" Type="http://schemas.openxmlformats.org/officeDocument/2006/relationships/image" Target="../media/image16.png"/><Relationship Id="rId27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gif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gif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7.xml"/><Relationship Id="rId10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935480" y="1878903"/>
            <a:ext cx="8488590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0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2821" y="3102055"/>
            <a:ext cx="28463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8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C9091ECD-640A-47BA-B12E-58337A36C7B8}"/>
              </a:ext>
            </a:extLst>
          </p:cNvPr>
          <p:cNvGrpSpPr/>
          <p:nvPr/>
        </p:nvGrpSpPr>
        <p:grpSpPr>
          <a:xfrm>
            <a:off x="484139" y="170945"/>
            <a:ext cx="10945861" cy="1569660"/>
            <a:chOff x="1253941" y="511805"/>
            <a:chExt cx="10945861" cy="156966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66AE569-8D51-4E26-921A-9164A4111D2A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20F1F4D-2096-4B75-9D50-945AC734F60A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5B28764-DEA4-4358-999F-D874DD50E9B2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3241F1-C970-4408-BE8C-64D0EF16AE47}"/>
                </a:ext>
              </a:extLst>
            </p:cNvPr>
            <p:cNvSpPr txBox="1"/>
            <p:nvPr/>
          </p:nvSpPr>
          <p:spPr>
            <a:xfrm>
              <a:off x="2059472" y="511805"/>
              <a:ext cx="101403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36 m,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9 m.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96DCAF-F53C-4C88-BB43-6B4D992E1757}"/>
              </a:ext>
            </a:extLst>
          </p:cNvPr>
          <p:cNvGrpSpPr/>
          <p:nvPr/>
        </p:nvGrpSpPr>
        <p:grpSpPr>
          <a:xfrm>
            <a:off x="7031038" y="2812167"/>
            <a:ext cx="5254846" cy="3333810"/>
            <a:chOff x="-40088" y="4321319"/>
            <a:chExt cx="3773644" cy="272788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EFB74AE-4F9C-4655-86B5-B18897DC6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-40088" y="4321319"/>
              <a:ext cx="3773644" cy="272788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267494-2AC9-41DC-B4EE-B1E870212BCF}"/>
                </a:ext>
              </a:extLst>
            </p:cNvPr>
            <p:cNvSpPr txBox="1"/>
            <p:nvPr/>
          </p:nvSpPr>
          <p:spPr>
            <a:xfrm>
              <a:off x="261626" y="5179322"/>
              <a:ext cx="2917039" cy="780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ular Callout 25">
            <a:extLst>
              <a:ext uri="{FF2B5EF4-FFF2-40B4-BE49-F238E27FC236}">
                <a16:creationId xmlns:a16="http://schemas.microsoft.com/office/drawing/2014/main" id="{8FCBE07A-F3A8-4EE2-84B5-8923CDC6E010}"/>
              </a:ext>
            </a:extLst>
          </p:cNvPr>
          <p:cNvSpPr/>
          <p:nvPr/>
        </p:nvSpPr>
        <p:spPr>
          <a:xfrm>
            <a:off x="309215" y="3395103"/>
            <a:ext cx="6891685" cy="2069502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03E6CA-CF2F-4778-9021-2916807FB91A}"/>
              </a:ext>
            </a:extLst>
          </p:cNvPr>
          <p:cNvSpPr/>
          <p:nvPr/>
        </p:nvSpPr>
        <p:spPr>
          <a:xfrm>
            <a:off x="476551" y="3497467"/>
            <a:ext cx="6724349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36 m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9 m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      m</a:t>
            </a:r>
          </a:p>
        </p:txBody>
      </p:sp>
      <p:sp>
        <p:nvSpPr>
          <p:cNvPr id="32" name="Rounded Rectangle 27">
            <a:extLst>
              <a:ext uri="{FF2B5EF4-FFF2-40B4-BE49-F238E27FC236}">
                <a16:creationId xmlns:a16="http://schemas.microsoft.com/office/drawing/2014/main" id="{A6296FD4-0ED5-4E9E-B83D-35A1E3B63A89}"/>
              </a:ext>
            </a:extLst>
          </p:cNvPr>
          <p:cNvSpPr/>
          <p:nvPr/>
        </p:nvSpPr>
        <p:spPr>
          <a:xfrm>
            <a:off x="3729432" y="4687898"/>
            <a:ext cx="609601" cy="49541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80A91A3-BF97-4083-834D-351B7891E045}"/>
              </a:ext>
            </a:extLst>
          </p:cNvPr>
          <p:cNvCxnSpPr>
            <a:cxnSpLocks/>
          </p:cNvCxnSpPr>
          <p:nvPr/>
        </p:nvCxnSpPr>
        <p:spPr>
          <a:xfrm>
            <a:off x="1477167" y="602497"/>
            <a:ext cx="572373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DF4A4-3106-4913-9139-6DCE9EB6D779}"/>
              </a:ext>
            </a:extLst>
          </p:cNvPr>
          <p:cNvCxnSpPr>
            <a:cxnSpLocks/>
          </p:cNvCxnSpPr>
          <p:nvPr/>
        </p:nvCxnSpPr>
        <p:spPr>
          <a:xfrm>
            <a:off x="8050486" y="602497"/>
            <a:ext cx="345984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38D3A7F-05E9-487A-AAF1-800E58CB21BC}"/>
              </a:ext>
            </a:extLst>
          </p:cNvPr>
          <p:cNvCxnSpPr>
            <a:cxnSpLocks/>
          </p:cNvCxnSpPr>
          <p:nvPr/>
        </p:nvCxnSpPr>
        <p:spPr>
          <a:xfrm>
            <a:off x="1289670" y="1683427"/>
            <a:ext cx="42112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6FBA843-6879-49A3-AF31-8EB8BC5CB80B}"/>
              </a:ext>
            </a:extLst>
          </p:cNvPr>
          <p:cNvCxnSpPr>
            <a:cxnSpLocks/>
          </p:cNvCxnSpPr>
          <p:nvPr/>
        </p:nvCxnSpPr>
        <p:spPr>
          <a:xfrm>
            <a:off x="8969829" y="1110604"/>
            <a:ext cx="24601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A99C418-B473-4931-9DE9-F0451C4BFD5E}"/>
              </a:ext>
            </a:extLst>
          </p:cNvPr>
          <p:cNvCxnSpPr>
            <a:cxnSpLocks/>
          </p:cNvCxnSpPr>
          <p:nvPr/>
        </p:nvCxnSpPr>
        <p:spPr>
          <a:xfrm>
            <a:off x="1414693" y="1110604"/>
            <a:ext cx="663579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145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uiExpand="1" build="p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2CFD9F-8E48-4293-A838-7E9BC18E91A9}"/>
              </a:ext>
            </a:extLst>
          </p:cNvPr>
          <p:cNvGrpSpPr/>
          <p:nvPr/>
        </p:nvGrpSpPr>
        <p:grpSpPr>
          <a:xfrm>
            <a:off x="484139" y="170945"/>
            <a:ext cx="10945861" cy="1569660"/>
            <a:chOff x="1253941" y="511805"/>
            <a:chExt cx="10945861" cy="156966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363B596-79F0-4209-A746-925A1597E5CA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8B88FD1-3C16-4B6E-91B3-7C83900A8D1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F3E4CC6-B663-40F6-BB80-6DF3751EC8B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11E8D0-ED72-4CA8-BC15-ADAA7DFB9EF1}"/>
                </a:ext>
              </a:extLst>
            </p:cNvPr>
            <p:cNvSpPr txBox="1"/>
            <p:nvPr/>
          </p:nvSpPr>
          <p:spPr>
            <a:xfrm>
              <a:off x="2059472" y="511805"/>
              <a:ext cx="101403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36 m,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9 m.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1E76AA0-70D7-47D5-B947-7323372607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52"/>
          <a:stretch/>
        </p:blipFill>
        <p:spPr>
          <a:xfrm>
            <a:off x="1064744" y="5766815"/>
            <a:ext cx="10081120" cy="584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A89795-D7DE-490C-8696-99B58D801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4" y="2257491"/>
            <a:ext cx="10081120" cy="35990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D17C01-4AB2-467D-8A85-EC2A5D191EDC}"/>
              </a:ext>
            </a:extLst>
          </p:cNvPr>
          <p:cNvSpPr txBox="1"/>
          <p:nvPr/>
        </p:nvSpPr>
        <p:spPr>
          <a:xfrm>
            <a:off x="4305105" y="2808009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200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B4069E-078A-45B2-B6C9-B2FC6AE11B9B}"/>
              </a:ext>
            </a:extLst>
          </p:cNvPr>
          <p:cNvSpPr txBox="1"/>
          <p:nvPr/>
        </p:nvSpPr>
        <p:spPr>
          <a:xfrm>
            <a:off x="2989932" y="3665428"/>
            <a:ext cx="49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Cuộn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dây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AD4E1-472C-4CE0-960D-0F51EAADDDB6}"/>
              </a:ext>
            </a:extLst>
          </p:cNvPr>
          <p:cNvSpPr txBox="1"/>
          <p:nvPr/>
        </p:nvSpPr>
        <p:spPr>
          <a:xfrm>
            <a:off x="3313196" y="453978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36 – 9 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76A23E-9BAE-467C-ADC7-522A2CB53198}"/>
              </a:ext>
            </a:extLst>
          </p:cNvPr>
          <p:cNvSpPr txBox="1"/>
          <p:nvPr/>
        </p:nvSpPr>
        <p:spPr>
          <a:xfrm>
            <a:off x="3062502" y="538797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: 27 m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02A21A-5E6B-4A5D-B86D-A09FD3EF835F}"/>
              </a:ext>
            </a:extLst>
          </p:cNvPr>
          <p:cNvSpPr/>
          <p:nvPr/>
        </p:nvSpPr>
        <p:spPr>
          <a:xfrm>
            <a:off x="4472300" y="4533799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= 27 (m)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5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B79DFDF-F692-444C-A818-D6D09BD60519}"/>
              </a:ext>
            </a:extLst>
          </p:cNvPr>
          <p:cNvGrpSpPr/>
          <p:nvPr/>
        </p:nvGrpSpPr>
        <p:grpSpPr>
          <a:xfrm>
            <a:off x="1271465" y="247771"/>
            <a:ext cx="10192629" cy="678033"/>
            <a:chOff x="1253941" y="511805"/>
            <a:chExt cx="10192629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B53F6D7-60E5-4082-ACDD-CCE866D4670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EA877D-3E02-4338-BAEB-FF72CEB0AE5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0D6F05-ADA7-4887-9F51-20A0F52F1E4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7C0331-EE07-42B5-85E3-4BB0EDC0A953}"/>
                </a:ext>
              </a:extLst>
            </p:cNvPr>
            <p:cNvSpPr txBox="1"/>
            <p:nvPr/>
          </p:nvSpPr>
          <p:spPr>
            <a:xfrm>
              <a:off x="2059471" y="511805"/>
              <a:ext cx="9387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714464-8D36-4E4D-A467-6BD7E48350CF}"/>
              </a:ext>
            </a:extLst>
          </p:cNvPr>
          <p:cNvCxnSpPr>
            <a:cxnSpLocks/>
          </p:cNvCxnSpPr>
          <p:nvPr/>
        </p:nvCxnSpPr>
        <p:spPr>
          <a:xfrm flipV="1">
            <a:off x="2142862" y="837278"/>
            <a:ext cx="6920432" cy="155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A34021-BD03-45D6-8B8F-10D204741059}"/>
              </a:ext>
            </a:extLst>
          </p:cNvPr>
          <p:cNvGrpSpPr/>
          <p:nvPr/>
        </p:nvGrpSpPr>
        <p:grpSpPr>
          <a:xfrm>
            <a:off x="647222" y="1487840"/>
            <a:ext cx="2859546" cy="2512660"/>
            <a:chOff x="647222" y="1487840"/>
            <a:chExt cx="2859546" cy="2512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F945B9-FC12-46DA-9215-3F1C88CF9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222" y="1487840"/>
              <a:ext cx="2859546" cy="203027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9C12D71-9D62-4AEC-B95C-888B4DAB4E05}"/>
                </a:ext>
              </a:extLst>
            </p:cNvPr>
            <p:cNvCxnSpPr>
              <a:cxnSpLocks/>
            </p:cNvCxnSpPr>
            <p:nvPr/>
          </p:nvCxnSpPr>
          <p:spPr>
            <a:xfrm>
              <a:off x="672622" y="2999794"/>
              <a:ext cx="0" cy="1000706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5832BF9-FE55-4AE2-B9F2-27D013850940}"/>
                </a:ext>
              </a:extLst>
            </p:cNvPr>
            <p:cNvCxnSpPr>
              <a:cxnSpLocks/>
            </p:cNvCxnSpPr>
            <p:nvPr/>
          </p:nvCxnSpPr>
          <p:spPr>
            <a:xfrm>
              <a:off x="3506768" y="2928647"/>
              <a:ext cx="0" cy="1000706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16DEFD0-69CF-4211-B67C-BE0A7CD51DDA}"/>
                </a:ext>
              </a:extLst>
            </p:cNvPr>
            <p:cNvCxnSpPr/>
            <p:nvPr/>
          </p:nvCxnSpPr>
          <p:spPr>
            <a:xfrm>
              <a:off x="672622" y="3759200"/>
              <a:ext cx="283414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F6CB6E-6BB5-4367-81E3-5AA0C0260868}"/>
              </a:ext>
            </a:extLst>
          </p:cNvPr>
          <p:cNvGrpSpPr/>
          <p:nvPr/>
        </p:nvGrpSpPr>
        <p:grpSpPr>
          <a:xfrm>
            <a:off x="4365214" y="2230949"/>
            <a:ext cx="1503372" cy="1824843"/>
            <a:chOff x="4099706" y="1845341"/>
            <a:chExt cx="1503372" cy="182484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7A826FB-7177-41B1-B530-C2EFFC60B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167" b="70333" l="37120" r="46548">
                          <a14:foregroundMark x1="41574" y1="49667" x2="41945" y2="46500"/>
                          <a14:foregroundMark x1="39421" y1="42167" x2="45434" y2="46000"/>
                          <a14:foregroundMark x1="45434" y1="46000" x2="46548" y2="45667"/>
                          <a14:foregroundMark x1="43801" y1="50833" x2="41351" y2="47333"/>
                        </a14:backgroundRemoval>
                      </a14:imgEffect>
                    </a14:imgLayer>
                  </a14:imgProps>
                </a:ext>
              </a:extLst>
            </a:blip>
            <a:srcRect l="36013" t="39849" r="52331" b="26112"/>
            <a:stretch/>
          </p:blipFill>
          <p:spPr>
            <a:xfrm>
              <a:off x="4099706" y="1845341"/>
              <a:ext cx="1503372" cy="1824843"/>
            </a:xfrm>
            <a:prstGeom prst="rect">
              <a:avLst/>
            </a:prstGeom>
          </p:spPr>
        </p:pic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73A9461-5627-4AA7-BA8B-5259DD9E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4341" y="2757762"/>
              <a:ext cx="152559" cy="752143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8554073-D39D-4E5C-A44C-D0E628EE03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3968" y="2865165"/>
              <a:ext cx="101600" cy="79952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F1E0A94-A5AC-4B83-AFA9-9F2E0E05F09C}"/>
                </a:ext>
              </a:extLst>
            </p:cNvPr>
            <p:cNvCxnSpPr>
              <a:cxnSpLocks/>
            </p:cNvCxnSpPr>
            <p:nvPr/>
          </p:nvCxnSpPr>
          <p:spPr>
            <a:xfrm>
              <a:off x="4283282" y="3339868"/>
              <a:ext cx="1001486" cy="17003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1D2C01-559D-4CE4-B6D4-98E06F10146E}"/>
              </a:ext>
            </a:extLst>
          </p:cNvPr>
          <p:cNvGrpSpPr/>
          <p:nvPr/>
        </p:nvGrpSpPr>
        <p:grpSpPr>
          <a:xfrm>
            <a:off x="6349093" y="1290071"/>
            <a:ext cx="2480822" cy="2263708"/>
            <a:chOff x="6327965" y="1406476"/>
            <a:chExt cx="2480822" cy="22637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833DB2-D3AD-483A-BE6D-AE2F6B0EB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78" b="96192" l="5476" r="90000">
                          <a14:foregroundMark x1="11667" y1="84082" x2="5595" y2="96245"/>
                          <a14:foregroundMark x1="69167" y1="9254" x2="83214" y2="4178"/>
                          <a14:foregroundMark x1="83214" y1="4178" x2="89048" y2="10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40454">
              <a:off x="6894052" y="1406476"/>
              <a:ext cx="974154" cy="2193006"/>
            </a:xfrm>
            <a:prstGeom prst="rect">
              <a:avLst/>
            </a:prstGeom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4C01AA8-5A10-439A-9650-4CE7AF9D2E3C}"/>
                </a:ext>
              </a:extLst>
            </p:cNvPr>
            <p:cNvCxnSpPr>
              <a:cxnSpLocks/>
            </p:cNvCxnSpPr>
            <p:nvPr/>
          </p:nvCxnSpPr>
          <p:spPr>
            <a:xfrm>
              <a:off x="6327965" y="2910662"/>
              <a:ext cx="516986" cy="75952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E718430-E076-47CC-892C-7DA504D2968A}"/>
                </a:ext>
              </a:extLst>
            </p:cNvPr>
            <p:cNvCxnSpPr>
              <a:cxnSpLocks/>
            </p:cNvCxnSpPr>
            <p:nvPr/>
          </p:nvCxnSpPr>
          <p:spPr>
            <a:xfrm>
              <a:off x="8262021" y="1762198"/>
              <a:ext cx="546766" cy="748646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9D1953D-68D9-40A7-BB81-56580EA63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0544" y="2347442"/>
              <a:ext cx="1956928" cy="115270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A324AE-6F14-4066-8BD5-92350D277ABD}"/>
              </a:ext>
            </a:extLst>
          </p:cNvPr>
          <p:cNvGrpSpPr/>
          <p:nvPr/>
        </p:nvGrpSpPr>
        <p:grpSpPr>
          <a:xfrm>
            <a:off x="9209516" y="2484479"/>
            <a:ext cx="447592" cy="959902"/>
            <a:chOff x="9063294" y="2083733"/>
            <a:chExt cx="607578" cy="150698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5AAFDE5-8906-4B05-A6C2-727870F6A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833" b="68333" l="75798" r="83073">
                          <a14:foregroundMark x1="78099" y1="41500" x2="81069" y2="40833"/>
                          <a14:foregroundMark x1="81069" y1="40833" x2="81440" y2="40833"/>
                          <a14:foregroundMark x1="80178" y1="43333" x2="79955" y2="49333"/>
                        </a14:backgroundRemoval>
                      </a14:imgEffect>
                    </a14:imgLayer>
                  </a14:imgProps>
                </a:ext>
              </a:extLst>
            </a:blip>
            <a:srcRect l="77387" t="39901" r="17769" b="36433"/>
            <a:stretch/>
          </p:blipFill>
          <p:spPr>
            <a:xfrm>
              <a:off x="9063294" y="2083733"/>
              <a:ext cx="607578" cy="1322272"/>
            </a:xfrm>
            <a:prstGeom prst="rect">
              <a:avLst/>
            </a:prstGeom>
          </p:spPr>
        </p:pic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5EDF314-BE97-4051-8352-1A94C3A77B70}"/>
                </a:ext>
              </a:extLst>
            </p:cNvPr>
            <p:cNvCxnSpPr>
              <a:cxnSpLocks/>
            </p:cNvCxnSpPr>
            <p:nvPr/>
          </p:nvCxnSpPr>
          <p:spPr>
            <a:xfrm>
              <a:off x="9616680" y="3039332"/>
              <a:ext cx="0" cy="549849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BD7B134-D0F5-4B21-A140-49DFFDBE94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3294" y="3518034"/>
              <a:ext cx="56967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1FCC567-CA3E-4D3D-9932-5B46F0710F54}"/>
                </a:ext>
              </a:extLst>
            </p:cNvPr>
            <p:cNvCxnSpPr>
              <a:cxnSpLocks/>
            </p:cNvCxnSpPr>
            <p:nvPr/>
          </p:nvCxnSpPr>
          <p:spPr>
            <a:xfrm>
              <a:off x="9101394" y="3040868"/>
              <a:ext cx="0" cy="549849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04A6E9E-451D-4DB5-BD6D-D2947FFF639C}"/>
              </a:ext>
            </a:extLst>
          </p:cNvPr>
          <p:cNvGrpSpPr/>
          <p:nvPr/>
        </p:nvGrpSpPr>
        <p:grpSpPr>
          <a:xfrm rot="1371987">
            <a:off x="10442744" y="2575774"/>
            <a:ext cx="1649295" cy="848039"/>
            <a:chOff x="10236446" y="2347442"/>
            <a:chExt cx="1649295" cy="848039"/>
          </a:xfrm>
        </p:grpSpPr>
        <p:pic>
          <p:nvPicPr>
            <p:cNvPr id="1026" name="Picture 2" descr="Bút xoá Thiên Long CP02-Bút xoá nước CHÍNH HÃNG | Shopee Việt Nam">
              <a:extLst>
                <a:ext uri="{FF2B5EF4-FFF2-40B4-BE49-F238E27FC236}">
                  <a16:creationId xmlns:a16="http://schemas.microsoft.com/office/drawing/2014/main" id="{A1997C15-84B1-4CCA-B584-8EA94C3F7A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094" y1="50625" x2="11094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" t="32288" r="7526" b="31780"/>
            <a:stretch/>
          </p:blipFill>
          <p:spPr bwMode="auto">
            <a:xfrm>
              <a:off x="10236446" y="2347442"/>
              <a:ext cx="1649295" cy="52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42A0614-7AAD-4874-B640-734A38EBA702}"/>
                </a:ext>
              </a:extLst>
            </p:cNvPr>
            <p:cNvCxnSpPr>
              <a:cxnSpLocks/>
            </p:cNvCxnSpPr>
            <p:nvPr/>
          </p:nvCxnSpPr>
          <p:spPr>
            <a:xfrm>
              <a:off x="10259909" y="2499441"/>
              <a:ext cx="0" cy="69604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BA40165-232A-41AE-9B5A-7D7257A38C66}"/>
                </a:ext>
              </a:extLst>
            </p:cNvPr>
            <p:cNvCxnSpPr>
              <a:cxnSpLocks/>
            </p:cNvCxnSpPr>
            <p:nvPr/>
          </p:nvCxnSpPr>
          <p:spPr>
            <a:xfrm>
              <a:off x="11785709" y="2446509"/>
              <a:ext cx="0" cy="74897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7A78F7B-9C3E-4E76-A97B-EA446C45BD09}"/>
                </a:ext>
              </a:extLst>
            </p:cNvPr>
            <p:cNvCxnSpPr>
              <a:cxnSpLocks/>
            </p:cNvCxnSpPr>
            <p:nvPr/>
          </p:nvCxnSpPr>
          <p:spPr>
            <a:xfrm>
              <a:off x="10236446" y="2948378"/>
              <a:ext cx="154926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D61F293-6927-4689-B4FE-75831629BC17}"/>
              </a:ext>
            </a:extLst>
          </p:cNvPr>
          <p:cNvSpPr/>
          <p:nvPr/>
        </p:nvSpPr>
        <p:spPr>
          <a:xfrm>
            <a:off x="3327998" y="5695511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cm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407660A-C69E-453C-96A9-117E92E5C818}"/>
              </a:ext>
            </a:extLst>
          </p:cNvPr>
          <p:cNvSpPr/>
          <p:nvPr/>
        </p:nvSpPr>
        <p:spPr>
          <a:xfrm>
            <a:off x="5544638" y="5722935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dm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36B660AF-16E8-42F8-B876-B8CF25F940CB}"/>
              </a:ext>
            </a:extLst>
          </p:cNvPr>
          <p:cNvSpPr/>
          <p:nvPr/>
        </p:nvSpPr>
        <p:spPr>
          <a:xfrm>
            <a:off x="7861767" y="5718963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96943F4-0080-4F70-8663-D54B3986319C}"/>
              </a:ext>
            </a:extLst>
          </p:cNvPr>
          <p:cNvSpPr/>
          <p:nvPr/>
        </p:nvSpPr>
        <p:spPr>
          <a:xfrm>
            <a:off x="5544637" y="5724228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dm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1EBE8CF-7C3F-4AEB-A378-C1B000D0A4DC}"/>
              </a:ext>
            </a:extLst>
          </p:cNvPr>
          <p:cNvSpPr/>
          <p:nvPr/>
        </p:nvSpPr>
        <p:spPr>
          <a:xfrm>
            <a:off x="7861766" y="5724228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</a:t>
            </a:r>
          </a:p>
        </p:txBody>
      </p:sp>
    </p:spTree>
    <p:extLst>
      <p:ext uri="{BB962C8B-B14F-4D97-AF65-F5344CB8AC3E}">
        <p14:creationId xmlns:p14="http://schemas.microsoft.com/office/powerpoint/2010/main" val="3519213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51094 -0.2724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47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09688 -0.2405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0431 -0.3935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44219 -0.3118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39765 -0.3525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B79DFDF-F692-444C-A818-D6D09BD60519}"/>
              </a:ext>
            </a:extLst>
          </p:cNvPr>
          <p:cNvGrpSpPr/>
          <p:nvPr/>
        </p:nvGrpSpPr>
        <p:grpSpPr>
          <a:xfrm>
            <a:off x="1271465" y="247771"/>
            <a:ext cx="10192629" cy="678033"/>
            <a:chOff x="1253941" y="511805"/>
            <a:chExt cx="10192629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B53F6D7-60E5-4082-ACDD-CCE866D4670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EA877D-3E02-4338-BAEB-FF72CEB0AE5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0D6F05-ADA7-4887-9F51-20A0F52F1E4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7C0331-EE07-42B5-85E3-4BB0EDC0A953}"/>
                </a:ext>
              </a:extLst>
            </p:cNvPr>
            <p:cNvSpPr txBox="1"/>
            <p:nvPr/>
          </p:nvSpPr>
          <p:spPr>
            <a:xfrm>
              <a:off x="2059471" y="511805"/>
              <a:ext cx="9387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714464-8D36-4E4D-A467-6BD7E48350CF}"/>
              </a:ext>
            </a:extLst>
          </p:cNvPr>
          <p:cNvCxnSpPr>
            <a:cxnSpLocks/>
          </p:cNvCxnSpPr>
          <p:nvPr/>
        </p:nvCxnSpPr>
        <p:spPr>
          <a:xfrm flipV="1">
            <a:off x="2142862" y="843925"/>
            <a:ext cx="3953138" cy="8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76C2D2D9-A9F9-4F6C-88B6-10D42EDD9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348" y="2886666"/>
            <a:ext cx="3160564" cy="233156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33C4C2-822A-4F3C-98D3-08ED9B34A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463" y="2886666"/>
            <a:ext cx="3415998" cy="233156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F934926-5F31-4D87-B841-CE80016BAE95}"/>
              </a:ext>
            </a:extLst>
          </p:cNvPr>
          <p:cNvSpPr txBox="1"/>
          <p:nvPr/>
        </p:nvSpPr>
        <p:spPr>
          <a:xfrm>
            <a:off x="423348" y="1502834"/>
            <a:ext cx="5225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CF4B66-8496-477B-8180-963E50465B3C}"/>
              </a:ext>
            </a:extLst>
          </p:cNvPr>
          <p:cNvSpPr txBox="1"/>
          <p:nvPr/>
        </p:nvSpPr>
        <p:spPr>
          <a:xfrm>
            <a:off x="6309171" y="1472088"/>
            <a:ext cx="545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28A8827-A58A-4E48-B644-261C9E19EA28}"/>
              </a:ext>
            </a:extLst>
          </p:cNvPr>
          <p:cNvCxnSpPr>
            <a:cxnSpLocks/>
          </p:cNvCxnSpPr>
          <p:nvPr/>
        </p:nvCxnSpPr>
        <p:spPr>
          <a:xfrm>
            <a:off x="6089494" y="1337554"/>
            <a:ext cx="13013" cy="4182893"/>
          </a:xfrm>
          <a:prstGeom prst="line">
            <a:avLst/>
          </a:prstGeom>
          <a:ln w="38100">
            <a:solidFill>
              <a:srgbClr val="00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">
            <a:extLst>
              <a:ext uri="{FF2B5EF4-FFF2-40B4-BE49-F238E27FC236}">
                <a16:creationId xmlns:a16="http://schemas.microsoft.com/office/drawing/2014/main" id="{9A9265C0-011A-47A0-BE7E-D87AE760DFFE}"/>
              </a:ext>
            </a:extLst>
          </p:cNvPr>
          <p:cNvSpPr/>
          <p:nvPr/>
        </p:nvSpPr>
        <p:spPr>
          <a:xfrm>
            <a:off x="3835868" y="4565575"/>
            <a:ext cx="2115821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9m</a:t>
            </a:r>
          </a:p>
        </p:txBody>
      </p:sp>
      <p:sp>
        <p:nvSpPr>
          <p:cNvPr id="73" name="C">
            <a:extLst>
              <a:ext uri="{FF2B5EF4-FFF2-40B4-BE49-F238E27FC236}">
                <a16:creationId xmlns:a16="http://schemas.microsoft.com/office/drawing/2014/main" id="{5BF1C643-E97E-4A8D-BB9F-34461869224F}"/>
              </a:ext>
            </a:extLst>
          </p:cNvPr>
          <p:cNvSpPr/>
          <p:nvPr/>
        </p:nvSpPr>
        <p:spPr>
          <a:xfrm>
            <a:off x="3853490" y="2750888"/>
            <a:ext cx="2120014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 cm</a:t>
            </a:r>
          </a:p>
        </p:txBody>
      </p:sp>
      <p:sp>
        <p:nvSpPr>
          <p:cNvPr id="77" name="B">
            <a:extLst>
              <a:ext uri="{FF2B5EF4-FFF2-40B4-BE49-F238E27FC236}">
                <a16:creationId xmlns:a16="http://schemas.microsoft.com/office/drawing/2014/main" id="{96F1D06A-E420-40D9-9F31-C110A45A251B}"/>
              </a:ext>
            </a:extLst>
          </p:cNvPr>
          <p:cNvSpPr/>
          <p:nvPr/>
        </p:nvSpPr>
        <p:spPr>
          <a:xfrm>
            <a:off x="3836014" y="3674073"/>
            <a:ext cx="2120014" cy="62097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 dm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985623B-0636-4F5E-8929-B66A74D3C5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543400" y="4723296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zalo: 032 603 0911">
            <a:extLst>
              <a:ext uri="{FF2B5EF4-FFF2-40B4-BE49-F238E27FC236}">
                <a16:creationId xmlns:a16="http://schemas.microsoft.com/office/drawing/2014/main" id="{74A1A5BA-CB7B-465E-9089-FD3DE0F52DA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627320" y="3782291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lê huy duẩn">
            <a:extLst>
              <a:ext uri="{FF2B5EF4-FFF2-40B4-BE49-F238E27FC236}">
                <a16:creationId xmlns:a16="http://schemas.microsoft.com/office/drawing/2014/main" id="{71E84EFF-6FA0-4B67-89EE-6AE77FA31C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74426" y="2953337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F4659BC-6324-445D-A329-F560E72EA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8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245669-55D3-4EC9-ADA1-36F59BEAF2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8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C23EAA3-11F4-4B4E-986A-66367C9CBB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sp>
        <p:nvSpPr>
          <p:cNvPr id="93" name="A">
            <a:extLst>
              <a:ext uri="{FF2B5EF4-FFF2-40B4-BE49-F238E27FC236}">
                <a16:creationId xmlns:a16="http://schemas.microsoft.com/office/drawing/2014/main" id="{5740A69D-2518-43DB-B1F0-8F0614752A5E}"/>
              </a:ext>
            </a:extLst>
          </p:cNvPr>
          <p:cNvSpPr/>
          <p:nvPr/>
        </p:nvSpPr>
        <p:spPr>
          <a:xfrm>
            <a:off x="9882972" y="4565575"/>
            <a:ext cx="2115821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33 m</a:t>
            </a:r>
          </a:p>
        </p:txBody>
      </p:sp>
      <p:sp>
        <p:nvSpPr>
          <p:cNvPr id="94" name="C">
            <a:extLst>
              <a:ext uri="{FF2B5EF4-FFF2-40B4-BE49-F238E27FC236}">
                <a16:creationId xmlns:a16="http://schemas.microsoft.com/office/drawing/2014/main" id="{19B5AEF6-84EF-4078-90D1-F4AEDC0B0A86}"/>
              </a:ext>
            </a:extLst>
          </p:cNvPr>
          <p:cNvSpPr/>
          <p:nvPr/>
        </p:nvSpPr>
        <p:spPr>
          <a:xfrm>
            <a:off x="9900594" y="2750888"/>
            <a:ext cx="2120014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33 cm</a:t>
            </a:r>
          </a:p>
        </p:txBody>
      </p:sp>
      <p:sp>
        <p:nvSpPr>
          <p:cNvPr id="95" name="B">
            <a:extLst>
              <a:ext uri="{FF2B5EF4-FFF2-40B4-BE49-F238E27FC236}">
                <a16:creationId xmlns:a16="http://schemas.microsoft.com/office/drawing/2014/main" id="{A28A0A6F-838B-44B0-B16A-58706E05B5AD}"/>
              </a:ext>
            </a:extLst>
          </p:cNvPr>
          <p:cNvSpPr/>
          <p:nvPr/>
        </p:nvSpPr>
        <p:spPr>
          <a:xfrm>
            <a:off x="9883118" y="3674073"/>
            <a:ext cx="2120014" cy="62097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33 dm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218D29C-D25D-48F7-81CA-95F7C46E2A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1590504" y="4723296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zalo: 032 603 0911">
            <a:extLst>
              <a:ext uri="{FF2B5EF4-FFF2-40B4-BE49-F238E27FC236}">
                <a16:creationId xmlns:a16="http://schemas.microsoft.com/office/drawing/2014/main" id="{061B8F17-624D-4ABA-BAA0-8F8AA55E83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674424" y="3782291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lê huy duẩn">
            <a:extLst>
              <a:ext uri="{FF2B5EF4-FFF2-40B4-BE49-F238E27FC236}">
                <a16:creationId xmlns:a16="http://schemas.microsoft.com/office/drawing/2014/main" id="{52D85B04-1B3E-48CC-A948-BD05FA7EBA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621530" y="2953337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F2EC06B-3F91-4F00-B81D-EA430906D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68780" y="578617"/>
            <a:ext cx="609600" cy="609600"/>
          </a:xfrm>
          <a:prstGeom prst="rect">
            <a:avLst/>
          </a:prstGeom>
        </p:spPr>
      </p:pic>
      <p:pic>
        <p:nvPicPr>
          <p:cNvPr id="10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5161A9-A867-4966-A459-A5EEC2F812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88416" y="2277633"/>
            <a:ext cx="609600" cy="609600"/>
          </a:xfrm>
          <a:prstGeom prst="rect">
            <a:avLst/>
          </a:prstGeom>
        </p:spPr>
      </p:pic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5A4EEE4-EF56-42FF-B908-9BF373D375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40816" y="2430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24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44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815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150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3448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8150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46" grpId="0"/>
      <p:bldP spid="47" grpId="0"/>
      <p:bldP spid="71" grpId="0" bldLvl="0" animBg="1"/>
      <p:bldP spid="73" grpId="0" bldLvl="0" animBg="1"/>
      <p:bldP spid="77" grpId="0" bldLvl="0" animBg="1"/>
      <p:bldP spid="93" grpId="0" bldLvl="0" animBg="1"/>
      <p:bldP spid="94" grpId="0" bldLvl="0" animBg="1"/>
      <p:bldP spid="9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B2DB0D-CB22-404B-BB88-8215168A78A8}"/>
              </a:ext>
            </a:extLst>
          </p:cNvPr>
          <p:cNvGrpSpPr/>
          <p:nvPr/>
        </p:nvGrpSpPr>
        <p:grpSpPr>
          <a:xfrm>
            <a:off x="261258" y="150540"/>
            <a:ext cx="11669484" cy="692778"/>
            <a:chOff x="1011004" y="557947"/>
            <a:chExt cx="11669484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053CA05-B591-49B7-AE66-9CC42FD82E8A}"/>
                </a:ext>
              </a:extLst>
            </p:cNvPr>
            <p:cNvSpPr txBox="1"/>
            <p:nvPr/>
          </p:nvSpPr>
          <p:spPr>
            <a:xfrm>
              <a:off x="1883641" y="634701"/>
              <a:ext cx="10796847" cy="58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cắt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sợi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 m, 2 m.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3DCCD0-9943-4E3D-9F28-8FAEC0B58566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D252902-98DD-4B2B-ACAF-9C51B5670168}"/>
                  </a:ext>
                </a:extLst>
              </p:cNvPr>
              <p:cNvSpPr/>
              <p:nvPr/>
            </p:nvSpPr>
            <p:spPr>
              <a:xfrm>
                <a:off x="1695849" y="1065522"/>
                <a:ext cx="445928" cy="434547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083F0BF-E3BD-41B4-8AF5-D5D1E4149CA3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9450D0-CC9D-458E-AD93-EF9D8A2FE35B}"/>
              </a:ext>
            </a:extLst>
          </p:cNvPr>
          <p:cNvCxnSpPr>
            <a:cxnSpLocks/>
          </p:cNvCxnSpPr>
          <p:nvPr/>
        </p:nvCxnSpPr>
        <p:spPr>
          <a:xfrm>
            <a:off x="1133895" y="711201"/>
            <a:ext cx="9476955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4470DE3-E9B1-4DFA-B472-7A51A9956F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t="16287" r="4844" b="8984"/>
          <a:stretch/>
        </p:blipFill>
        <p:spPr>
          <a:xfrm>
            <a:off x="130629" y="986814"/>
            <a:ext cx="11930742" cy="564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5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r="465"/>
          <a:stretch/>
        </p:blipFill>
        <p:spPr bwMode="auto">
          <a:xfrm>
            <a:off x="4667053" y="1068275"/>
            <a:ext cx="6867692" cy="488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857"/>
            <a:ext cx="12188953" cy="6859714"/>
          </a:xfrm>
          <a:prstGeom prst="rect">
            <a:avLst/>
          </a:prstGeom>
        </p:spPr>
      </p:pic>
      <p:pic>
        <p:nvPicPr>
          <p:cNvPr id="4" name="den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53" y="731878"/>
            <a:ext cx="2651990" cy="2651990"/>
          </a:xfrm>
          <a:prstGeom prst="rect">
            <a:avLst/>
          </a:prstGeom>
        </p:spPr>
      </p:pic>
      <p:pic>
        <p:nvPicPr>
          <p:cNvPr id="5" name="den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86" y="1098283"/>
            <a:ext cx="2639810" cy="2639810"/>
          </a:xfrm>
          <a:prstGeom prst="rect">
            <a:avLst/>
          </a:prstGeom>
        </p:spPr>
      </p:pic>
      <p:pic>
        <p:nvPicPr>
          <p:cNvPr id="6" name="den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38" y="745622"/>
            <a:ext cx="2639810" cy="2645893"/>
          </a:xfrm>
          <a:prstGeom prst="rect">
            <a:avLst/>
          </a:prstGeom>
        </p:spPr>
      </p:pic>
      <p:pic>
        <p:nvPicPr>
          <p:cNvPr id="7" name="den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9" y="3027680"/>
            <a:ext cx="2651990" cy="2651990"/>
          </a:xfrm>
          <a:prstGeom prst="rect">
            <a:avLst/>
          </a:prstGeom>
        </p:spPr>
      </p:pic>
      <p:pic>
        <p:nvPicPr>
          <p:cNvPr id="8" name="den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52" y="3379105"/>
            <a:ext cx="2639810" cy="2639810"/>
          </a:xfrm>
          <a:prstGeom prst="rect">
            <a:avLst/>
          </a:prstGeom>
        </p:spPr>
      </p:pic>
      <p:pic>
        <p:nvPicPr>
          <p:cNvPr id="9" name="den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54" y="3026410"/>
            <a:ext cx="2651990" cy="2651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28" y="1109072"/>
            <a:ext cx="1168595" cy="1168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3" y="891595"/>
            <a:ext cx="1061107" cy="10611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10" y="1745788"/>
            <a:ext cx="1127571" cy="1127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51" y="-967213"/>
            <a:ext cx="1761897" cy="60599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99" y="5092736"/>
            <a:ext cx="647700" cy="904875"/>
          </a:xfrm>
          <a:prstGeom prst="rect">
            <a:avLst/>
          </a:prstGeom>
        </p:spPr>
      </p:pic>
      <p:pic>
        <p:nvPicPr>
          <p:cNvPr id="16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943" y="-663929"/>
            <a:ext cx="609600" cy="609600"/>
          </a:xfrm>
          <a:prstGeom prst="rect">
            <a:avLst/>
          </a:prstGeom>
        </p:spPr>
      </p:pic>
      <p:pic>
        <p:nvPicPr>
          <p:cNvPr id="17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53" y="731878"/>
            <a:ext cx="2651990" cy="2651990"/>
          </a:xfrm>
          <a:prstGeom prst="rect">
            <a:avLst/>
          </a:prstGeom>
        </p:spPr>
      </p:pic>
      <p:pic>
        <p:nvPicPr>
          <p:cNvPr id="18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86" y="1098283"/>
            <a:ext cx="2633741" cy="2639810"/>
          </a:xfrm>
          <a:prstGeom prst="rect">
            <a:avLst/>
          </a:prstGeom>
        </p:spPr>
      </p:pic>
      <p:pic>
        <p:nvPicPr>
          <p:cNvPr id="19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38" y="745622"/>
            <a:ext cx="2639810" cy="2639810"/>
          </a:xfrm>
          <a:prstGeom prst="rect">
            <a:avLst/>
          </a:prstGeom>
        </p:spPr>
      </p:pic>
      <p:pic>
        <p:nvPicPr>
          <p:cNvPr id="20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9" y="3027680"/>
            <a:ext cx="2651990" cy="2651990"/>
          </a:xfrm>
          <a:prstGeom prst="rect">
            <a:avLst/>
          </a:prstGeom>
        </p:spPr>
      </p:pic>
      <p:pic>
        <p:nvPicPr>
          <p:cNvPr id="21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52" y="3388631"/>
            <a:ext cx="2633741" cy="2639810"/>
          </a:xfrm>
          <a:prstGeom prst="rect">
            <a:avLst/>
          </a:prstGeom>
        </p:spPr>
      </p:pic>
      <p:pic>
        <p:nvPicPr>
          <p:cNvPr id="22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54" y="3026410"/>
            <a:ext cx="2651990" cy="2651990"/>
          </a:xfrm>
          <a:prstGeom prst="rect">
            <a:avLst/>
          </a:prstGeom>
        </p:spPr>
      </p:pic>
      <p:pic>
        <p:nvPicPr>
          <p:cNvPr id="3" name="nhạc trò chơi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22221" y="-2147801"/>
            <a:ext cx="609600" cy="609600"/>
          </a:xfrm>
          <a:prstGeom prst="rect">
            <a:avLst/>
          </a:prstGeom>
        </p:spPr>
      </p:pic>
      <p:sp>
        <p:nvSpPr>
          <p:cNvPr id="23" name="Arrow: Right 22">
            <a:hlinkClick r:id="rId33" action="ppaction://hlinksldjump"/>
            <a:extLst>
              <a:ext uri="{FF2B5EF4-FFF2-40B4-BE49-F238E27FC236}">
                <a16:creationId xmlns:a16="http://schemas.microsoft.com/office/drawing/2014/main" id="{73068520-88FD-498A-A03B-DAF42F2B9E30}"/>
              </a:ext>
            </a:extLst>
          </p:cNvPr>
          <p:cNvSpPr/>
          <p:nvPr/>
        </p:nvSpPr>
        <p:spPr>
          <a:xfrm>
            <a:off x="10845836" y="6086869"/>
            <a:ext cx="1032112" cy="60335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5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numSld="7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160"/>
            <a:ext cx="2400300" cy="1468203"/>
          </a:xfrm>
          <a:prstGeom prst="rect">
            <a:avLst/>
          </a:prstGeom>
        </p:spPr>
      </p:pic>
      <p:sp>
        <p:nvSpPr>
          <p:cNvPr id="17" name="Rectangle 72">
            <a:extLst>
              <a:ext uri="{FF2B5EF4-FFF2-40B4-BE49-F238E27FC236}">
                <a16:creationId xmlns:a16="http://schemas.microsoft.com/office/drawing/2014/main" id="{FD6269E5-DE1D-4763-AB81-D17D083E0F7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2D3AB90F-691A-4D0A-A1A9-233FFD4A3F9A}"/>
              </a:ext>
            </a:extLst>
          </p:cNvPr>
          <p:cNvSpPr/>
          <p:nvPr/>
        </p:nvSpPr>
        <p:spPr>
          <a:xfrm>
            <a:off x="6511484" y="3279001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80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E318847E-CF2F-45EB-94AF-C073A341252C}"/>
              </a:ext>
            </a:extLst>
          </p:cNvPr>
          <p:cNvSpPr/>
          <p:nvPr/>
        </p:nvSpPr>
        <p:spPr>
          <a:xfrm>
            <a:off x="2048074" y="4829629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800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67267880-F5B9-48BD-8EA1-9A1969629231}"/>
              </a:ext>
            </a:extLst>
          </p:cNvPr>
          <p:cNvSpPr/>
          <p:nvPr/>
        </p:nvSpPr>
        <p:spPr>
          <a:xfrm>
            <a:off x="6467578" y="4878920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8000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6150305A-42A9-4254-AFDD-7DD0A8531F9F}"/>
              </a:ext>
            </a:extLst>
          </p:cNvPr>
          <p:cNvSpPr/>
          <p:nvPr/>
        </p:nvSpPr>
        <p:spPr>
          <a:xfrm>
            <a:off x="2117974" y="3319888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1074F6-F315-41FE-8B70-65F0EA9DC7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72621" y="343672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zalo: 032 603 0911">
            <a:extLst>
              <a:ext uri="{FF2B5EF4-FFF2-40B4-BE49-F238E27FC236}">
                <a16:creationId xmlns:a16="http://schemas.microsoft.com/office/drawing/2014/main" id="{FE9C758E-5103-492A-83DA-4F3CD47B93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08466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lê huy duẩn">
            <a:extLst>
              <a:ext uri="{FF2B5EF4-FFF2-40B4-BE49-F238E27FC236}">
                <a16:creationId xmlns:a16="http://schemas.microsoft.com/office/drawing/2014/main" id="{6B979EDD-9ABF-4F3D-B61F-21BD4558596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02569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2DF077-68E3-4AA7-8EA3-6B0D85D9233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5358" y="352622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E776BD-A37E-4908-A76A-57AF96EE9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F95F2B2-C2F9-4A0F-AE71-9417C45737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8B7BF68-FD60-4EDB-BACC-FC86623B53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B0DA4BF-9368-45E9-B479-F47E8448C6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632E09F5-E8BE-46CE-A32B-7B382817BEB2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m = …. dm</a:t>
            </a:r>
          </a:p>
        </p:txBody>
      </p:sp>
      <p:pic>
        <p:nvPicPr>
          <p:cNvPr id="40" name="sai">
            <a:extLst>
              <a:ext uri="{FF2B5EF4-FFF2-40B4-BE49-F238E27FC236}">
                <a16:creationId xmlns:a16="http://schemas.microsoft.com/office/drawing/2014/main" id="{049C9242-0249-4009-B9A6-7F5EDB8E5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1601" y="234576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F882E2BE-09D5-4E1B-B3BF-76162ECA419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160"/>
            <a:ext cx="2400300" cy="1468203"/>
          </a:xfrm>
          <a:prstGeom prst="rect">
            <a:avLst/>
          </a:prstGeom>
        </p:spPr>
      </p:pic>
      <p:sp>
        <p:nvSpPr>
          <p:cNvPr id="18" name="Rectangle 72">
            <a:extLst>
              <a:ext uri="{FF2B5EF4-FFF2-40B4-BE49-F238E27FC236}">
                <a16:creationId xmlns:a16="http://schemas.microsoft.com/office/drawing/2014/main" id="{799CB269-B190-42AA-AEFC-41B856FD22A6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">
            <a:extLst>
              <a:ext uri="{FF2B5EF4-FFF2-40B4-BE49-F238E27FC236}">
                <a16:creationId xmlns:a16="http://schemas.microsoft.com/office/drawing/2014/main" id="{F121B71D-09E3-4B7A-AD98-D71659BB7568}"/>
              </a:ext>
            </a:extLst>
          </p:cNvPr>
          <p:cNvSpPr/>
          <p:nvPr/>
        </p:nvSpPr>
        <p:spPr>
          <a:xfrm>
            <a:off x="6473859" y="4887459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31 m</a:t>
            </a:r>
          </a:p>
        </p:txBody>
      </p:sp>
      <p:sp>
        <p:nvSpPr>
          <p:cNvPr id="20" name="C">
            <a:extLst>
              <a:ext uri="{FF2B5EF4-FFF2-40B4-BE49-F238E27FC236}">
                <a16:creationId xmlns:a16="http://schemas.microsoft.com/office/drawing/2014/main" id="{DBD3A9E5-734C-49BA-8DAE-891F528A926A}"/>
              </a:ext>
            </a:extLst>
          </p:cNvPr>
          <p:cNvSpPr/>
          <p:nvPr/>
        </p:nvSpPr>
        <p:spPr>
          <a:xfrm>
            <a:off x="2031579" y="4830320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32 m</a:t>
            </a:r>
          </a:p>
        </p:txBody>
      </p:sp>
      <p:sp>
        <p:nvSpPr>
          <p:cNvPr id="21" name="B">
            <a:extLst>
              <a:ext uri="{FF2B5EF4-FFF2-40B4-BE49-F238E27FC236}">
                <a16:creationId xmlns:a16="http://schemas.microsoft.com/office/drawing/2014/main" id="{58E68AEE-8855-4F3A-8083-0C39FAF493DD}"/>
              </a:ext>
            </a:extLst>
          </p:cNvPr>
          <p:cNvSpPr/>
          <p:nvPr/>
        </p:nvSpPr>
        <p:spPr>
          <a:xfrm>
            <a:off x="6467578" y="3337975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31 dm</a:t>
            </a: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57CE7C28-22B8-4217-9EFC-F4D01BCB3B23}"/>
              </a:ext>
            </a:extLst>
          </p:cNvPr>
          <p:cNvSpPr/>
          <p:nvPr/>
        </p:nvSpPr>
        <p:spPr>
          <a:xfrm>
            <a:off x="2117974" y="3319888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cm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5D0ECD9-0ED5-4E89-AC8D-D5E85B2AA6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34996" y="504518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zalo: 032 603 0911">
            <a:extLst>
              <a:ext uri="{FF2B5EF4-FFF2-40B4-BE49-F238E27FC236}">
                <a16:creationId xmlns:a16="http://schemas.microsoft.com/office/drawing/2014/main" id="{DDAA7813-D17A-4849-8713-89B3AE8627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354372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lê huy duẩn">
            <a:extLst>
              <a:ext uri="{FF2B5EF4-FFF2-40B4-BE49-F238E27FC236}">
                <a16:creationId xmlns:a16="http://schemas.microsoft.com/office/drawing/2014/main" id="{AF05A317-3C68-47D3-A7DB-2565473B64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03344" y="502638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7A61F6-6A97-46D2-9501-58893FCD9F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5358" y="352622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39FDC1-D5A9-47B8-9BF1-C439346FB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C650F1-1D45-454D-8BDA-9690F4062D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A673929-3C30-4564-8C7B-2B98B79961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F8280-347D-4E75-9CB2-337951D4BF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4EAEE421-1E75-4306-ACB9-F8847A4F6377}"/>
              </a:ext>
            </a:extLst>
          </p:cNvPr>
          <p:cNvSpPr/>
          <p:nvPr/>
        </p:nvSpPr>
        <p:spPr>
          <a:xfrm>
            <a:off x="333375" y="416654"/>
            <a:ext cx="11525250" cy="2176624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m,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m 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hai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id="{BD16335E-6CA3-4B74-9212-48DFDBD97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5101" y="240359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85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90B8B3A6-5E3C-4BA3-BF48-E4518BAB0A8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160"/>
            <a:ext cx="2400300" cy="1468203"/>
          </a:xfrm>
          <a:prstGeom prst="rect">
            <a:avLst/>
          </a:prstGeom>
        </p:spPr>
      </p:pic>
      <p:sp>
        <p:nvSpPr>
          <p:cNvPr id="20" name="Rectangle 72">
            <a:extLst>
              <a:ext uri="{FF2B5EF4-FFF2-40B4-BE49-F238E27FC236}">
                <a16:creationId xmlns:a16="http://schemas.microsoft.com/office/drawing/2014/main" id="{5AE12493-4425-4AD2-99A0-B4B3DDD35BCB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">
            <a:extLst>
              <a:ext uri="{FF2B5EF4-FFF2-40B4-BE49-F238E27FC236}">
                <a16:creationId xmlns:a16="http://schemas.microsoft.com/office/drawing/2014/main" id="{D69C5E8A-4A5B-4B65-92A2-1A7DC67A4D58}"/>
              </a:ext>
            </a:extLst>
          </p:cNvPr>
          <p:cNvSpPr/>
          <p:nvPr/>
        </p:nvSpPr>
        <p:spPr>
          <a:xfrm>
            <a:off x="2122660" y="3319888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24 m</a:t>
            </a:r>
          </a:p>
        </p:txBody>
      </p:sp>
      <p:sp>
        <p:nvSpPr>
          <p:cNvPr id="22" name="C">
            <a:extLst>
              <a:ext uri="{FF2B5EF4-FFF2-40B4-BE49-F238E27FC236}">
                <a16:creationId xmlns:a16="http://schemas.microsoft.com/office/drawing/2014/main" id="{F6621F28-BC79-444F-9BF9-371AF99BA214}"/>
              </a:ext>
            </a:extLst>
          </p:cNvPr>
          <p:cNvSpPr/>
          <p:nvPr/>
        </p:nvSpPr>
        <p:spPr>
          <a:xfrm>
            <a:off x="2048074" y="4829629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23 m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83CFBF78-F061-46C9-ADA6-DC7C073F3B0B}"/>
              </a:ext>
            </a:extLst>
          </p:cNvPr>
          <p:cNvSpPr/>
          <p:nvPr/>
        </p:nvSpPr>
        <p:spPr>
          <a:xfrm>
            <a:off x="6467578" y="4878920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27 m</a:t>
            </a:r>
          </a:p>
        </p:txBody>
      </p:sp>
      <p:sp>
        <p:nvSpPr>
          <p:cNvPr id="24" name="D">
            <a:extLst>
              <a:ext uri="{FF2B5EF4-FFF2-40B4-BE49-F238E27FC236}">
                <a16:creationId xmlns:a16="http://schemas.microsoft.com/office/drawing/2014/main" id="{CA75D8C9-E8A0-4AC8-A09B-A9674DACBFB5}"/>
              </a:ext>
            </a:extLst>
          </p:cNvPr>
          <p:cNvSpPr/>
          <p:nvPr/>
        </p:nvSpPr>
        <p:spPr>
          <a:xfrm>
            <a:off x="6467578" y="3381649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25 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3FC2712-5E9B-4A9B-855B-64A7867538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83797" y="34776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zalo: 032 603 0911">
            <a:extLst>
              <a:ext uri="{FF2B5EF4-FFF2-40B4-BE49-F238E27FC236}">
                <a16:creationId xmlns:a16="http://schemas.microsoft.com/office/drawing/2014/main" id="{4DDDEF3E-1E8E-4CFD-BA19-F4959D8207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08466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id="{BF7FF118-DD6D-46EB-AF5B-51BC924384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02569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06FECC4-57CC-4731-B514-A637A6D8134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24962" y="358798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A8EB86E-FB61-4776-8330-FDA7D784C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04545F-E58F-47B8-9957-2C378F1424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0BDAD18-A965-457A-9380-28CC5CCF77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id="{BC1057DE-435C-4453-B4E8-F950FA7AD5E5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m – 28 m =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id="{189A97F8-34C4-45A5-A269-B9BC3B508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3783" y="256360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5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 bldLvl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695" y="705961"/>
            <a:ext cx="7296460" cy="36576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177" y="0"/>
            <a:ext cx="1755587" cy="1894837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560" y="31905"/>
            <a:ext cx="1361907" cy="168193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1695" y="3003426"/>
            <a:ext cx="5651341" cy="1387788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9260825" y="2730676"/>
            <a:ext cx="945377" cy="786168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3150365" y="1561561"/>
            <a:ext cx="6175599" cy="12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9585">
              <a:defRPr/>
            </a:pPr>
            <a:r>
              <a:rPr lang="en-US" altLang="zh-CN" sz="7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91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AE3F3320-4954-44C6-9C76-ABB0E6237FD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160"/>
            <a:ext cx="2400300" cy="1468203"/>
          </a:xfrm>
          <a:prstGeom prst="rect">
            <a:avLst/>
          </a:prstGeom>
        </p:spPr>
      </p:pic>
      <p:sp>
        <p:nvSpPr>
          <p:cNvPr id="18" name="Rectangle 72">
            <a:extLst>
              <a:ext uri="{FF2B5EF4-FFF2-40B4-BE49-F238E27FC236}">
                <a16:creationId xmlns:a16="http://schemas.microsoft.com/office/drawing/2014/main" id="{CE132606-2E20-4C2F-ABF2-19795775CD3C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">
            <a:extLst>
              <a:ext uri="{FF2B5EF4-FFF2-40B4-BE49-F238E27FC236}">
                <a16:creationId xmlns:a16="http://schemas.microsoft.com/office/drawing/2014/main" id="{A85958EB-57AA-4213-93BC-1A9973071535}"/>
              </a:ext>
            </a:extLst>
          </p:cNvPr>
          <p:cNvSpPr/>
          <p:nvPr/>
        </p:nvSpPr>
        <p:spPr>
          <a:xfrm>
            <a:off x="2122660" y="3319888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18 m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48B8B7CC-BC3D-4A08-8C72-E4AF2AF97623}"/>
              </a:ext>
            </a:extLst>
          </p:cNvPr>
          <p:cNvSpPr/>
          <p:nvPr/>
        </p:nvSpPr>
        <p:spPr>
          <a:xfrm>
            <a:off x="2048074" y="4829629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16 m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EFD8C200-E1E7-473B-B7C6-785B66218EA6}"/>
              </a:ext>
            </a:extLst>
          </p:cNvPr>
          <p:cNvSpPr/>
          <p:nvPr/>
        </p:nvSpPr>
        <p:spPr>
          <a:xfrm>
            <a:off x="6467578" y="4878920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18 m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07A451B9-10F6-494A-97CC-7A8F87785680}"/>
              </a:ext>
            </a:extLst>
          </p:cNvPr>
          <p:cNvSpPr/>
          <p:nvPr/>
        </p:nvSpPr>
        <p:spPr>
          <a:xfrm>
            <a:off x="6467578" y="3381649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 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912FA0A-6718-434E-BC9E-EB4FB28B931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83797" y="34776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A2614D19-73B2-4B99-87C5-24BB9B006C9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08466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A15BB53D-26AC-4052-9940-595F19DA91F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02569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13F9C3-CBC4-432F-9665-258E4FF8D5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24962" y="358798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CBD1E33-E925-459B-9D61-677E53608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95C02EF-47B5-42FA-9739-C415B4E0AC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16C5F77-61D3-4BDA-8638-67B8F166EB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96054FF8-3D0C-4653-BED5-0A684E077338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 x 9 = </a:t>
            </a:r>
          </a:p>
        </p:txBody>
      </p:sp>
      <p:pic>
        <p:nvPicPr>
          <p:cNvPr id="40" name="sai">
            <a:extLst>
              <a:ext uri="{FF2B5EF4-FFF2-40B4-BE49-F238E27FC236}">
                <a16:creationId xmlns:a16="http://schemas.microsoft.com/office/drawing/2014/main" id="{F9A39625-096C-439B-96AC-7775664D4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2634" y="256360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7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bldLvl="0" animBg="1"/>
      <p:bldP spid="27" grpId="0" bldLvl="0" animBg="1"/>
      <p:bldP spid="28" grpId="0" bldLvl="0" animBg="1"/>
      <p:bldP spid="29" grpId="0" bldLvl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2F89077-BE1B-49B5-9367-A3E8F45F823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160"/>
            <a:ext cx="2400300" cy="1468203"/>
          </a:xfrm>
          <a:prstGeom prst="rect">
            <a:avLst/>
          </a:prstGeom>
        </p:spPr>
      </p:pic>
      <p:sp>
        <p:nvSpPr>
          <p:cNvPr id="18" name="Rectangle 72">
            <a:extLst>
              <a:ext uri="{FF2B5EF4-FFF2-40B4-BE49-F238E27FC236}">
                <a16:creationId xmlns:a16="http://schemas.microsoft.com/office/drawing/2014/main" id="{B6C13BD8-D2DC-4D79-B14E-84D266F35086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">
            <a:extLst>
              <a:ext uri="{FF2B5EF4-FFF2-40B4-BE49-F238E27FC236}">
                <a16:creationId xmlns:a16="http://schemas.microsoft.com/office/drawing/2014/main" id="{6C49A7BF-35D7-4B8E-B05E-6A222BB4AA81}"/>
              </a:ext>
            </a:extLst>
          </p:cNvPr>
          <p:cNvSpPr/>
          <p:nvPr/>
        </p:nvSpPr>
        <p:spPr>
          <a:xfrm>
            <a:off x="6486067" y="4829629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 m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FF199F0E-AA2F-4CA4-9C83-C46E1C1DE4C0}"/>
              </a:ext>
            </a:extLst>
          </p:cNvPr>
          <p:cNvSpPr/>
          <p:nvPr/>
        </p:nvSpPr>
        <p:spPr>
          <a:xfrm>
            <a:off x="2048074" y="4829629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 m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9EE9AC81-236C-49C4-9719-098A6A49A9EA}"/>
              </a:ext>
            </a:extLst>
          </p:cNvPr>
          <p:cNvSpPr/>
          <p:nvPr/>
        </p:nvSpPr>
        <p:spPr>
          <a:xfrm>
            <a:off x="2048074" y="3338535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 m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8DEFCA41-25CD-4CEE-8A7B-DD4FFFBCD6B4}"/>
              </a:ext>
            </a:extLst>
          </p:cNvPr>
          <p:cNvSpPr/>
          <p:nvPr/>
        </p:nvSpPr>
        <p:spPr>
          <a:xfrm>
            <a:off x="6467578" y="3381649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 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977B595-8B9E-4BE6-BD11-8DE7A35BBD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47204" y="498735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E5979646-5C48-43BF-AB0B-FE2ACA2B9A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95073" y="354428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2F617902-28C5-4DB9-A50D-43D643918F8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02569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F2FE510-3670-4F15-9075-7E17B7894B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24962" y="358798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573A3B8-4ABD-40ED-AA19-4C07536DF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B6C8A0C-2DCA-49B3-ACE8-84CF947230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381F4F5-F1FA-4DF5-9FC0-F9398C73F1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D71CD225-028C-4B1F-8088-A489CBB485D7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 : 5 = </a:t>
            </a:r>
          </a:p>
        </p:txBody>
      </p:sp>
      <p:pic>
        <p:nvPicPr>
          <p:cNvPr id="40" name="sai">
            <a:extLst>
              <a:ext uri="{FF2B5EF4-FFF2-40B4-BE49-F238E27FC236}">
                <a16:creationId xmlns:a16="http://schemas.microsoft.com/office/drawing/2014/main" id="{8D63AEF3-4023-4063-A4A3-131DCECA8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118" y="256360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0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bldLvl="0" animBg="1"/>
      <p:bldP spid="27" grpId="0" bldLvl="0" animBg="1"/>
      <p:bldP spid="28" grpId="0" bldLvl="0" animBg="1"/>
      <p:bldP spid="29" grpId="0" bldLvl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602549EF-8F4D-4E45-97A5-3AC2224C0E2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160"/>
            <a:ext cx="2400300" cy="1468203"/>
          </a:xfrm>
          <a:prstGeom prst="rect">
            <a:avLst/>
          </a:prstGeom>
        </p:spPr>
      </p:pic>
      <p:sp>
        <p:nvSpPr>
          <p:cNvPr id="20" name="Rectangle 72">
            <a:extLst>
              <a:ext uri="{FF2B5EF4-FFF2-40B4-BE49-F238E27FC236}">
                <a16:creationId xmlns:a16="http://schemas.microsoft.com/office/drawing/2014/main" id="{AF967E20-9732-4377-8C4A-B96DDD38A245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">
            <a:extLst>
              <a:ext uri="{FF2B5EF4-FFF2-40B4-BE49-F238E27FC236}">
                <a16:creationId xmlns:a16="http://schemas.microsoft.com/office/drawing/2014/main" id="{28E571FE-E0A6-4B37-AAF6-EFBC018310EE}"/>
              </a:ext>
            </a:extLst>
          </p:cNvPr>
          <p:cNvSpPr/>
          <p:nvPr/>
        </p:nvSpPr>
        <p:spPr>
          <a:xfrm>
            <a:off x="2054355" y="3303596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22" name="C">
            <a:extLst>
              <a:ext uri="{FF2B5EF4-FFF2-40B4-BE49-F238E27FC236}">
                <a16:creationId xmlns:a16="http://schemas.microsoft.com/office/drawing/2014/main" id="{1C1A0514-C4A1-4E2F-8DE6-75B4585AD5A0}"/>
              </a:ext>
            </a:extLst>
          </p:cNvPr>
          <p:cNvSpPr/>
          <p:nvPr/>
        </p:nvSpPr>
        <p:spPr>
          <a:xfrm>
            <a:off x="2048074" y="4829629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400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4116E9E-3339-44E1-B7A3-55DB43711FE4}"/>
              </a:ext>
            </a:extLst>
          </p:cNvPr>
          <p:cNvSpPr/>
          <p:nvPr/>
        </p:nvSpPr>
        <p:spPr>
          <a:xfrm>
            <a:off x="6467578" y="4878920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4000</a:t>
            </a:r>
          </a:p>
        </p:txBody>
      </p:sp>
      <p:sp>
        <p:nvSpPr>
          <p:cNvPr id="24" name="D">
            <a:extLst>
              <a:ext uri="{FF2B5EF4-FFF2-40B4-BE49-F238E27FC236}">
                <a16:creationId xmlns:a16="http://schemas.microsoft.com/office/drawing/2014/main" id="{16C235EF-EF61-4D13-BFCD-CDF9A3EE282B}"/>
              </a:ext>
            </a:extLst>
          </p:cNvPr>
          <p:cNvSpPr/>
          <p:nvPr/>
        </p:nvSpPr>
        <p:spPr>
          <a:xfrm>
            <a:off x="6535922" y="3284727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40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4E515A-59A0-429F-AEE8-FC72E07F94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15492" y="346131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zalo: 032 603 0911">
            <a:extLst>
              <a:ext uri="{FF2B5EF4-FFF2-40B4-BE49-F238E27FC236}">
                <a16:creationId xmlns:a16="http://schemas.microsoft.com/office/drawing/2014/main" id="{0CCA58ED-64F0-408C-A804-BB279F4E30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08466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id="{6E9C96B9-DFA1-4216-9A0B-14D4EC70B7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02569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ABCA54-06C6-4025-90EF-33B35856E0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93306" y="349106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CDFEE0B-6349-4304-B626-B6D150E46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7C633-45F5-48D6-B96E-53D4DBCACA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168BEA-2AD0-4114-A0F9-14C6050CFB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9BEF608-177C-4012-A840-C05A6C4141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id="{D65E9823-F022-4CAE-A527-ACDFD8958E1D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dm = …. m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id="{E22BEEB8-9BBD-4F95-802C-24EF51765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5200" y="252457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4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 bldLvl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499954"/>
            <a:ext cx="10515600" cy="2987675"/>
          </a:xfrm>
        </p:spPr>
        <p:txBody>
          <a:bodyPr/>
          <a:lstStyle/>
          <a:p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2695986" y="810834"/>
            <a:ext cx="71048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45AE97-A37A-46DC-A454-380A208BB70F}"/>
              </a:ext>
            </a:extLst>
          </p:cNvPr>
          <p:cNvSpPr/>
          <p:nvPr/>
        </p:nvSpPr>
        <p:spPr>
          <a:xfrm>
            <a:off x="4705350" y="6324600"/>
            <a:ext cx="2724150" cy="381000"/>
          </a:xfrm>
          <a:prstGeom prst="rect">
            <a:avLst/>
          </a:prstGeom>
          <a:solidFill>
            <a:srgbClr val="F8E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8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422" y="1988840"/>
            <a:ext cx="11293156" cy="26219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397210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  <a:p>
            <a:pPr algn="ctr"/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 BIỆT VÀ HẸN GẶP LẠI</a:t>
            </a:r>
          </a:p>
        </p:txBody>
      </p:sp>
      <p:pic>
        <p:nvPicPr>
          <p:cNvPr id="6" name="Picture 6" descr="Prefixes and Suffixes | Baambooz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592" flipH="1">
            <a:off x="2971500" y="3412446"/>
            <a:ext cx="3354746" cy="33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refixes and Suffixes | Baambooz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408">
            <a:off x="6148692" y="3412446"/>
            <a:ext cx="3354746" cy="33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730240"/>
            <a:ext cx="1021080" cy="11115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EDF4EE-C204-4E6C-97AB-17B0C102C3A5}"/>
              </a:ext>
            </a:extLst>
          </p:cNvPr>
          <p:cNvSpPr/>
          <p:nvPr/>
        </p:nvSpPr>
        <p:spPr>
          <a:xfrm>
            <a:off x="2870597" y="1873320"/>
            <a:ext cx="6450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Dọn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dẹp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phòng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khách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B6DCFB-5ACF-4A1F-8C60-55A85A314E79}"/>
              </a:ext>
            </a:extLst>
          </p:cNvPr>
          <p:cNvSpPr/>
          <p:nvPr/>
        </p:nvSpPr>
        <p:spPr>
          <a:xfrm>
            <a:off x="2732314" y="2967335"/>
            <a:ext cx="6727371" cy="923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96145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555g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1410">
            <a:off x="9967518" y="1804598"/>
            <a:ext cx="1487975" cy="1627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6582">
            <a:off x="9926074" y="4710103"/>
            <a:ext cx="2160904" cy="2160904"/>
          </a:xfrm>
          <a:prstGeom prst="rect">
            <a:avLst/>
          </a:prstGeom>
        </p:spPr>
      </p:pic>
      <p:pic>
        <p:nvPicPr>
          <p:cNvPr id="4" name="Picture 2" descr="Gấu Bông Đồ Chơi - Miễn Phí vector hình ảnh trên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7107">
            <a:off x="7676086" y="5422073"/>
            <a:ext cx="1080867" cy="137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99" b="58022" l="61176" r="88824">
                        <a14:foregroundMark x1="63824" y1="51868" x2="75588" y2="55385"/>
                        <a14:foregroundMark x1="77353" y1="54725" x2="85588" y2="48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09" t="39199" r="7822" b="39702"/>
          <a:stretch/>
        </p:blipFill>
        <p:spPr bwMode="auto">
          <a:xfrm>
            <a:off x="1000785" y="2831034"/>
            <a:ext cx="1192061" cy="104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" descr="C:\Users\ADMIN\Desktop\Tai nguyen thiet ke tro choi\Bảng gỗ\1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" y="766138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" descr="C:\Users\ADMIN\Desktop\Tai nguyen thiet ke tro choi\Bảng gỗ\2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76995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3" descr="C:\Users\ADMIN\Desktop\Tai nguyen thiet ke tro choi\Bảng gỗ\3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764705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4" descr="C:\Users\ADMIN\Desktop\Tai nguyen thiet ke tro choi\Bảng gỗ\4.jp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99" y="784738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ấu" descr="Gấu Bông Đồ Chơi - Miễn Phí vector hình ảnh trên Pixabay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9" y="23015"/>
            <a:ext cx="756617" cy="730428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ác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99" b="58022" l="61176" r="88824">
                        <a14:foregroundMark x1="63824" y1="51868" x2="75588" y2="55385"/>
                        <a14:foregroundMark x1="77353" y1="54725" x2="85588" y2="48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09" t="39199" r="7822" b="39702"/>
          <a:stretch/>
        </p:blipFill>
        <p:spPr bwMode="auto">
          <a:xfrm>
            <a:off x="1127876" y="23015"/>
            <a:ext cx="780586" cy="730428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quạt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20" y="24800"/>
            <a:ext cx="757935" cy="757935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máy bay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68" y="7722"/>
            <a:ext cx="832301" cy="792088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48" y="3874087"/>
            <a:ext cx="2947940" cy="2947940"/>
          </a:xfrm>
          <a:prstGeom prst="rect">
            <a:avLst/>
          </a:prstGeom>
        </p:spPr>
      </p:pic>
      <p:pic>
        <p:nvPicPr>
          <p:cNvPr id="15" name="Picture 2" descr="Gấu Bông Đồ Chơi - Miễn Phí vector hình ảnh trên Pixabay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3140968"/>
            <a:ext cx="817980" cy="104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eft Arrow 15">
            <a:hlinkClick r:id="rId27" action="ppaction://hlinksldjump"/>
          </p:cNvPr>
          <p:cNvSpPr/>
          <p:nvPr/>
        </p:nvSpPr>
        <p:spPr>
          <a:xfrm flipH="1">
            <a:off x="10344472" y="1037619"/>
            <a:ext cx="1008112" cy="648071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20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2">
            <a:extLst>
              <a:ext uri="{FF2B5EF4-FFF2-40B4-BE49-F238E27FC236}">
                <a16:creationId xmlns:a16="http://schemas.microsoft.com/office/drawing/2014/main" id="{B7BA4C26-D884-474E-9EDF-F5C9DE4DF6FD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">
            <a:extLst>
              <a:ext uri="{FF2B5EF4-FFF2-40B4-BE49-F238E27FC236}">
                <a16:creationId xmlns:a16="http://schemas.microsoft.com/office/drawing/2014/main" id="{2C3B7794-2DA5-4DB6-B6DC-386A1024EEF8}"/>
              </a:ext>
            </a:extLst>
          </p:cNvPr>
          <p:cNvSpPr/>
          <p:nvPr/>
        </p:nvSpPr>
        <p:spPr>
          <a:xfrm>
            <a:off x="6511484" y="3473317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15" name="C">
            <a:extLst>
              <a:ext uri="{FF2B5EF4-FFF2-40B4-BE49-F238E27FC236}">
                <a16:creationId xmlns:a16="http://schemas.microsoft.com/office/drawing/2014/main" id="{C475E4EC-0129-40AA-9FE5-B0E2359E6447}"/>
              </a:ext>
            </a:extLst>
          </p:cNvPr>
          <p:cNvSpPr/>
          <p:nvPr/>
        </p:nvSpPr>
        <p:spPr>
          <a:xfrm>
            <a:off x="2048074" y="5023945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E1B189A6-B4F6-44A9-9DE6-90202D07FEDC}"/>
              </a:ext>
            </a:extLst>
          </p:cNvPr>
          <p:cNvSpPr/>
          <p:nvPr/>
        </p:nvSpPr>
        <p:spPr>
          <a:xfrm>
            <a:off x="6467578" y="5073236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1000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C16CCBA8-B1D9-40A8-B148-E0F1A3C6C562}"/>
              </a:ext>
            </a:extLst>
          </p:cNvPr>
          <p:cNvSpPr/>
          <p:nvPr/>
        </p:nvSpPr>
        <p:spPr>
          <a:xfrm>
            <a:off x="2117974" y="3514204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23DE6E-F7FB-40D9-B22B-0A06ED7944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72621" y="363103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zalo: 032 603 0911">
            <a:extLst>
              <a:ext uri="{FF2B5EF4-FFF2-40B4-BE49-F238E27FC236}">
                <a16:creationId xmlns:a16="http://schemas.microsoft.com/office/drawing/2014/main" id="{01F45AD7-E9B1-43A8-B297-4A09890F24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27898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lê huy duẩn">
            <a:extLst>
              <a:ext uri="{FF2B5EF4-FFF2-40B4-BE49-F238E27FC236}">
                <a16:creationId xmlns:a16="http://schemas.microsoft.com/office/drawing/2014/main" id="{2A90E7EF-7DDF-4FE8-B7A7-89ACEB40FF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2200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C829BD-4027-4E5B-A6D8-E5A34C89C7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5358" y="3720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34E7B96-1EE6-4965-BB6C-9D273CEA4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F537D0-6EA4-4284-B304-74676AAFB7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8F81CB-F8D8-434E-82A8-ABF5E5A5BF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C8EF55E-E14B-4CEC-8A9E-04209202FD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CC54F7B0-B315-4589-A1E6-92A588D4D997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 …. dm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3075A7F6-09D2-4132-95B8-BD8AC683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1601" y="254008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CED97F28-1A01-41D7-ADFB-44C7EC78E4D2}"/>
              </a:ext>
            </a:extLst>
          </p:cNvPr>
          <p:cNvSpPr/>
          <p:nvPr/>
        </p:nvSpPr>
        <p:spPr>
          <a:xfrm>
            <a:off x="953009" y="611441"/>
            <a:ext cx="936104" cy="603126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918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17" grpId="0" bldLvl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2">
            <a:extLst>
              <a:ext uri="{FF2B5EF4-FFF2-40B4-BE49-F238E27FC236}">
                <a16:creationId xmlns:a16="http://schemas.microsoft.com/office/drawing/2014/main" id="{B947E826-B67A-4030-8B8B-359E45463297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4EE44878-9DBF-441E-9708-C30CC1EBE3C2}"/>
              </a:ext>
            </a:extLst>
          </p:cNvPr>
          <p:cNvSpPr/>
          <p:nvPr/>
        </p:nvSpPr>
        <p:spPr>
          <a:xfrm>
            <a:off x="2048074" y="4989268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500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CD03BE15-3AE5-487B-B802-432744A8F3A0}"/>
              </a:ext>
            </a:extLst>
          </p:cNvPr>
          <p:cNvSpPr/>
          <p:nvPr/>
        </p:nvSpPr>
        <p:spPr>
          <a:xfrm>
            <a:off x="6421541" y="3500745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3B1A30B6-3BD5-4DA9-9036-16FFA5EBDF1D}"/>
              </a:ext>
            </a:extLst>
          </p:cNvPr>
          <p:cNvSpPr/>
          <p:nvPr/>
        </p:nvSpPr>
        <p:spPr>
          <a:xfrm>
            <a:off x="6467578" y="5073236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5000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69B476CC-5302-43BD-8889-3FEA42183EE7}"/>
              </a:ext>
            </a:extLst>
          </p:cNvPr>
          <p:cNvSpPr/>
          <p:nvPr/>
        </p:nvSpPr>
        <p:spPr>
          <a:xfrm>
            <a:off x="2117974" y="3514204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99158F-3704-4170-9699-2423BDC0C9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09211" y="51469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zalo: 032 603 0911">
            <a:extLst>
              <a:ext uri="{FF2B5EF4-FFF2-40B4-BE49-F238E27FC236}">
                <a16:creationId xmlns:a16="http://schemas.microsoft.com/office/drawing/2014/main" id="{1EED954E-9FE5-41E3-A232-CCB3BC785F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27898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lê huy duẩn">
            <a:extLst>
              <a:ext uri="{FF2B5EF4-FFF2-40B4-BE49-F238E27FC236}">
                <a16:creationId xmlns:a16="http://schemas.microsoft.com/office/drawing/2014/main" id="{F00A8CFF-7AB4-4299-9767-6306518C1B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93306" y="36968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3B51B8-8093-4254-A640-FCE6766889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5358" y="3720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C29D664-22FA-44B2-AA76-68EBE20E4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9692CE-5860-40D0-9539-07F004664D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5FDB5-A761-4B7C-8D44-8F2AF597E9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2C4A80D-4D70-4536-90E6-90F6136D1E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id="{9817FF8E-8D6D-4344-ADC7-2400664D4BC8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 = …. cm</a:t>
            </a:r>
          </a:p>
        </p:txBody>
      </p:sp>
      <p:pic>
        <p:nvPicPr>
          <p:cNvPr id="31" name="sai">
            <a:extLst>
              <a:ext uri="{FF2B5EF4-FFF2-40B4-BE49-F238E27FC236}">
                <a16:creationId xmlns:a16="http://schemas.microsoft.com/office/drawing/2014/main" id="{ED4432D7-FD8F-43A3-A51A-3EFB5A3A3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6806" y="274376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8838CD24-FEEC-4BA1-B767-94D12E2805BD}"/>
              </a:ext>
            </a:extLst>
          </p:cNvPr>
          <p:cNvSpPr/>
          <p:nvPr/>
        </p:nvSpPr>
        <p:spPr>
          <a:xfrm>
            <a:off x="953009" y="611441"/>
            <a:ext cx="936104" cy="603126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21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81506129-173E-492D-96E3-AC81D6AA6529}"/>
              </a:ext>
            </a:extLst>
          </p:cNvPr>
          <p:cNvSpPr/>
          <p:nvPr/>
        </p:nvSpPr>
        <p:spPr>
          <a:xfrm>
            <a:off x="953009" y="611441"/>
            <a:ext cx="936104" cy="603126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72">
            <a:extLst>
              <a:ext uri="{FF2B5EF4-FFF2-40B4-BE49-F238E27FC236}">
                <a16:creationId xmlns:a16="http://schemas.microsoft.com/office/drawing/2014/main" id="{A6D5B8C4-BEB5-4E4E-9B9B-3C1B7230BC2F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7DC2F9C0-220B-4540-8B04-2857638D7EA4}"/>
              </a:ext>
            </a:extLst>
          </p:cNvPr>
          <p:cNvSpPr/>
          <p:nvPr/>
        </p:nvSpPr>
        <p:spPr>
          <a:xfrm>
            <a:off x="2158702" y="3501800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AE9E04EE-F5A9-4142-845E-386294611ADD}"/>
              </a:ext>
            </a:extLst>
          </p:cNvPr>
          <p:cNvSpPr/>
          <p:nvPr/>
        </p:nvSpPr>
        <p:spPr>
          <a:xfrm>
            <a:off x="2048074" y="5023945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300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9FD0598B-A9C3-42F1-A4B4-A89F528F6490}"/>
              </a:ext>
            </a:extLst>
          </p:cNvPr>
          <p:cNvSpPr/>
          <p:nvPr/>
        </p:nvSpPr>
        <p:spPr>
          <a:xfrm>
            <a:off x="6467578" y="5073236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3000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2D580923-933A-4294-9ACA-61C27505E885}"/>
              </a:ext>
            </a:extLst>
          </p:cNvPr>
          <p:cNvSpPr/>
          <p:nvPr/>
        </p:nvSpPr>
        <p:spPr>
          <a:xfrm>
            <a:off x="6467578" y="3551331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D26E62-C74F-473B-8634-FA72A90C40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919839" y="365952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zalo: 032 603 0911">
            <a:extLst>
              <a:ext uri="{FF2B5EF4-FFF2-40B4-BE49-F238E27FC236}">
                <a16:creationId xmlns:a16="http://schemas.microsoft.com/office/drawing/2014/main" id="{78DD9D54-5836-4842-842E-1D7DA13C15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27898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lê huy duẩn">
            <a:extLst>
              <a:ext uri="{FF2B5EF4-FFF2-40B4-BE49-F238E27FC236}">
                <a16:creationId xmlns:a16="http://schemas.microsoft.com/office/drawing/2014/main" id="{8D039F79-F027-4342-9760-D7341A412C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2200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826609-50FE-446A-9FE2-290B3FCD99F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24962" y="375766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5B791C2-0461-44E2-B2B2-A4DD35D6C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C07D18F-CED4-4A58-AEA3-FAAFD01352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6D4C0E-9158-41E5-9639-B263CAFFA5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5F3033-FD09-459A-8335-CCC73CDCDB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62B8EC0C-0392-4EAF-9AF8-53BD87E5E529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dm = …. m</a:t>
            </a:r>
          </a:p>
        </p:txBody>
      </p:sp>
      <p:pic>
        <p:nvPicPr>
          <p:cNvPr id="28" name="sai">
            <a:extLst>
              <a:ext uri="{FF2B5EF4-FFF2-40B4-BE49-F238E27FC236}">
                <a16:creationId xmlns:a16="http://schemas.microsoft.com/office/drawing/2014/main" id="{F429D9BB-6D35-4C76-AF5B-8C64C3F0B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5309" y="281038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2">
            <a:extLst>
              <a:ext uri="{FF2B5EF4-FFF2-40B4-BE49-F238E27FC236}">
                <a16:creationId xmlns:a16="http://schemas.microsoft.com/office/drawing/2014/main" id="{C4D45230-C6DB-4622-B3D3-A577F0F3B141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07518D81-E1F4-45F6-BF80-399D182BF94D}"/>
              </a:ext>
            </a:extLst>
          </p:cNvPr>
          <p:cNvSpPr/>
          <p:nvPr/>
        </p:nvSpPr>
        <p:spPr>
          <a:xfrm>
            <a:off x="6438443" y="5073236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 m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F3DAEAD2-5D7C-40D7-A9C3-CF9FC818BAB4}"/>
              </a:ext>
            </a:extLst>
          </p:cNvPr>
          <p:cNvSpPr/>
          <p:nvPr/>
        </p:nvSpPr>
        <p:spPr>
          <a:xfrm>
            <a:off x="2048074" y="5023945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E1B548CA-80BC-4273-BF8E-B44956AD1574}"/>
              </a:ext>
            </a:extLst>
          </p:cNvPr>
          <p:cNvSpPr/>
          <p:nvPr/>
        </p:nvSpPr>
        <p:spPr>
          <a:xfrm>
            <a:off x="6388352" y="3527289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 dm</a:t>
            </a:r>
          </a:p>
        </p:txBody>
      </p:sp>
      <p:sp>
        <p:nvSpPr>
          <p:cNvPr id="16" name="D">
            <a:extLst>
              <a:ext uri="{FF2B5EF4-FFF2-40B4-BE49-F238E27FC236}">
                <a16:creationId xmlns:a16="http://schemas.microsoft.com/office/drawing/2014/main" id="{50A9BF88-EBDF-4151-A5EB-C2A3CB0E5C01}"/>
              </a:ext>
            </a:extLst>
          </p:cNvPr>
          <p:cNvSpPr/>
          <p:nvPr/>
        </p:nvSpPr>
        <p:spPr>
          <a:xfrm>
            <a:off x="2117974" y="3514204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dm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74C6E0-BF67-47DC-B39C-41621AC640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199580" y="523095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zalo: 032 603 0911">
            <a:extLst>
              <a:ext uri="{FF2B5EF4-FFF2-40B4-BE49-F238E27FC236}">
                <a16:creationId xmlns:a16="http://schemas.microsoft.com/office/drawing/2014/main" id="{EE6BD18B-1666-4044-8F60-BB4B16E36A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35351" y="373303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lê huy duẩn">
            <a:extLst>
              <a:ext uri="{FF2B5EF4-FFF2-40B4-BE49-F238E27FC236}">
                <a16:creationId xmlns:a16="http://schemas.microsoft.com/office/drawing/2014/main" id="{BEA62CA1-6954-4F59-8883-30797FDABD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2200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8EE3A1-219E-47C4-9846-F3C33C50D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B51FD64-5BDD-4C23-ACB3-63D982A313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205A47D-A564-429E-9A94-39ADE7E633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07A10C-335A-4603-98B7-9CB48EEBCC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18C92E38-0C32-4BDA-BD00-C99A45236270}"/>
              </a:ext>
            </a:extLst>
          </p:cNvPr>
          <p:cNvSpPr/>
          <p:nvPr/>
        </p:nvSpPr>
        <p:spPr>
          <a:xfrm>
            <a:off x="3059030" y="729528"/>
            <a:ext cx="6140550" cy="189738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 x 7 =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Left Arrow 1">
            <a:hlinkClick r:id="rId10" action="ppaction://hlinksldjump"/>
            <a:extLst>
              <a:ext uri="{FF2B5EF4-FFF2-40B4-BE49-F238E27FC236}">
                <a16:creationId xmlns:a16="http://schemas.microsoft.com/office/drawing/2014/main" id="{EE84043A-B590-45F9-81F5-0F0705C98A74}"/>
              </a:ext>
            </a:extLst>
          </p:cNvPr>
          <p:cNvSpPr/>
          <p:nvPr/>
        </p:nvSpPr>
        <p:spPr>
          <a:xfrm>
            <a:off x="953009" y="611441"/>
            <a:ext cx="936104" cy="603126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2DA6C0-BCA7-49BC-9F3E-57278D5FE5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733905" y="36327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ai">
            <a:extLst>
              <a:ext uri="{FF2B5EF4-FFF2-40B4-BE49-F238E27FC236}">
                <a16:creationId xmlns:a16="http://schemas.microsoft.com/office/drawing/2014/main" id="{D2BDEDDA-735B-4914-9289-BA5BCF056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02824" y="27755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2869" y="2644170"/>
            <a:ext cx="436626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</a:p>
        </p:txBody>
      </p:sp>
    </p:spTree>
    <p:extLst>
      <p:ext uri="{BB962C8B-B14F-4D97-AF65-F5344CB8AC3E}">
        <p14:creationId xmlns:p14="http://schemas.microsoft.com/office/powerpoint/2010/main" val="4869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493</Words>
  <Application>Microsoft Office PowerPoint</Application>
  <PresentationFormat>Màn hình rộng</PresentationFormat>
  <Paragraphs>96</Paragraphs>
  <Slides>24</Slides>
  <Notes>3</Notes>
  <HiddenSlides>0</HiddenSlides>
  <MMClips>45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HP001 5 hàng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74</cp:revision>
  <dcterms:created xsi:type="dcterms:W3CDTF">2020-07-28T08:39:47Z</dcterms:created>
  <dcterms:modified xsi:type="dcterms:W3CDTF">2022-04-03T14:42:38Z</dcterms:modified>
</cp:coreProperties>
</file>