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5" r:id="rId3"/>
    <p:sldId id="290" r:id="rId4"/>
    <p:sldId id="315" r:id="rId5"/>
    <p:sldId id="291" r:id="rId6"/>
    <p:sldId id="276" r:id="rId7"/>
    <p:sldId id="277" r:id="rId8"/>
    <p:sldId id="292" r:id="rId9"/>
    <p:sldId id="293" r:id="rId10"/>
    <p:sldId id="316" r:id="rId11"/>
    <p:sldId id="270" r:id="rId12"/>
    <p:sldId id="307" r:id="rId13"/>
    <p:sldId id="317" r:id="rId14"/>
    <p:sldId id="318" r:id="rId15"/>
    <p:sldId id="312" r:id="rId16"/>
    <p:sldId id="319" r:id="rId17"/>
    <p:sldId id="320" r:id="rId18"/>
    <p:sldId id="321" r:id="rId19"/>
    <p:sldId id="322" r:id="rId20"/>
    <p:sldId id="323" r:id="rId21"/>
    <p:sldId id="325" r:id="rId22"/>
    <p:sldId id="324" r:id="rId23"/>
    <p:sldId id="326" r:id="rId24"/>
    <p:sldId id="327" r:id="rId25"/>
    <p:sldId id="328" r:id="rId26"/>
    <p:sldId id="329" r:id="rId27"/>
    <p:sldId id="330" r:id="rId28"/>
    <p:sldId id="269" r:id="rId29"/>
    <p:sldId id="271" r:id="rId3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006B92"/>
    <a:srgbClr val="95B3D7"/>
    <a:srgbClr val="B3A2C7"/>
    <a:srgbClr val="EFF7EA"/>
    <a:srgbClr val="FFE7D6"/>
    <a:srgbClr val="FF9900"/>
    <a:srgbClr val="E5FFD0"/>
    <a:srgbClr val="37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6" autoAdjust="0"/>
    <p:restoredTop sz="94660"/>
  </p:normalViewPr>
  <p:slideViewPr>
    <p:cSldViewPr>
      <p:cViewPr varScale="1">
        <p:scale>
          <a:sx n="51" d="100"/>
          <a:sy n="51" d="100"/>
        </p:scale>
        <p:origin x="64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3.jpeg"/><Relationship Id="rId17" Type="http://schemas.openxmlformats.org/officeDocument/2006/relationships/slide" Target="slide27.xml"/><Relationship Id="rId2" Type="http://schemas.openxmlformats.org/officeDocument/2006/relationships/image" Target="../media/image56.jpg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slide" Target="slide25.xml"/><Relationship Id="rId5" Type="http://schemas.openxmlformats.org/officeDocument/2006/relationships/image" Target="../media/image59.png"/><Relationship Id="rId15" Type="http://schemas.openxmlformats.org/officeDocument/2006/relationships/image" Target="../media/image65.png"/><Relationship Id="rId10" Type="http://schemas.openxmlformats.org/officeDocument/2006/relationships/slide" Target="slide24.xml"/><Relationship Id="rId4" Type="http://schemas.openxmlformats.org/officeDocument/2006/relationships/image" Target="../media/image58.png"/><Relationship Id="rId9" Type="http://schemas.openxmlformats.org/officeDocument/2006/relationships/slide" Target="slide23.xml"/><Relationship Id="rId1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5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slide" Target="slide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jp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5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slide" Target="slide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jp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jpg"/><Relationship Id="rId11" Type="http://schemas.openxmlformats.org/officeDocument/2006/relationships/slide" Target="slide2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jpg"/><Relationship Id="rId11" Type="http://schemas.openxmlformats.org/officeDocument/2006/relationships/slide" Target="slide2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2.mp3"/><Relationship Id="rId7" Type="http://schemas.openxmlformats.org/officeDocument/2006/relationships/slide" Target="slide22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slide" Target="slide8.xml"/><Relationship Id="rId5" Type="http://schemas.openxmlformats.org/officeDocument/2006/relationships/image" Target="../media/image10.jpeg"/><Relationship Id="rId15" Type="http://schemas.openxmlformats.org/officeDocument/2006/relationships/image" Target="../media/image15.gif"/><Relationship Id="rId10" Type="http://schemas.openxmlformats.org/officeDocument/2006/relationships/slide" Target="slide7.xml"/><Relationship Id="rId4" Type="http://schemas.openxmlformats.org/officeDocument/2006/relationships/image" Target="../media/image7.jpg"/><Relationship Id="rId9" Type="http://schemas.openxmlformats.org/officeDocument/2006/relationships/slide" Target="slide6.xml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49D0C-8241-46C7-8E5F-C412BE2AB8D3}"/>
              </a:ext>
            </a:extLst>
          </p:cNvPr>
          <p:cNvSpPr txBox="1"/>
          <p:nvPr/>
        </p:nvSpPr>
        <p:spPr>
          <a:xfrm>
            <a:off x="3646934" y="2767280"/>
            <a:ext cx="5998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33CC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0875" y="2564904"/>
            <a:ext cx="31341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err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B98F2F-9090-45BE-9808-951158E96E3D}"/>
                  </a:ext>
                </a:extLst>
              </p:cNvPr>
              <p:cNvSpPr txBox="1"/>
              <p:nvPr/>
            </p:nvSpPr>
            <p:spPr>
              <a:xfrm>
                <a:off x="708424" y="113821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326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B98F2F-9090-45BE-9808-951158E96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24" y="113821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28CA40-6FE5-4C9A-8093-72DAF175F488}"/>
                  </a:ext>
                </a:extLst>
              </p:cNvPr>
              <p:cNvSpPr txBox="1"/>
              <p:nvPr/>
            </p:nvSpPr>
            <p:spPr>
              <a:xfrm>
                <a:off x="3680182" y="1165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422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312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28CA40-6FE5-4C9A-8093-72DAF175F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182" y="1165254"/>
                <a:ext cx="1784527" cy="1387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FD96A1-BBC8-45FE-BA7A-9ACA3439251E}"/>
                  </a:ext>
                </a:extLst>
              </p:cNvPr>
              <p:cNvSpPr txBox="1"/>
              <p:nvPr/>
            </p:nvSpPr>
            <p:spPr>
              <a:xfrm>
                <a:off x="7011262" y="116688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704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FD96A1-BBC8-45FE-BA7A-9ACA34392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262" y="1166889"/>
                <a:ext cx="1784527" cy="1385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85A59C-FD8C-4A51-B936-C80463DAB31D}"/>
                  </a:ext>
                </a:extLst>
              </p:cNvPr>
              <p:cNvSpPr txBox="1"/>
              <p:nvPr/>
            </p:nvSpPr>
            <p:spPr>
              <a:xfrm>
                <a:off x="708425" y="4427059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85A59C-FD8C-4A51-B936-C80463DAB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25" y="4427059"/>
                <a:ext cx="1784527" cy="1400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BC4CA6-1E7B-4DA6-914A-887855932963}"/>
                  </a:ext>
                </a:extLst>
              </p:cNvPr>
              <p:cNvSpPr txBox="1"/>
              <p:nvPr/>
            </p:nvSpPr>
            <p:spPr>
              <a:xfrm>
                <a:off x="3680183" y="4454094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543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102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BC4CA6-1E7B-4DA6-914A-887855932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183" y="4454094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6D5873-B27B-4328-9D2F-F4F6A8DC0CFA}"/>
                  </a:ext>
                </a:extLst>
              </p:cNvPr>
              <p:cNvSpPr txBox="1"/>
              <p:nvPr/>
            </p:nvSpPr>
            <p:spPr>
              <a:xfrm>
                <a:off x="7011263" y="445572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169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6D5873-B27B-4328-9D2F-F4F6A8DC0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263" y="4455729"/>
                <a:ext cx="1784527" cy="13896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20832F5-A554-44FC-BBDA-795550E159B8}"/>
              </a:ext>
            </a:extLst>
          </p:cNvPr>
          <p:cNvSpPr/>
          <p:nvPr/>
        </p:nvSpPr>
        <p:spPr>
          <a:xfrm>
            <a:off x="1600687" y="2527895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4E94A0-33AC-4679-9726-64E597B27BDF}"/>
              </a:ext>
            </a:extLst>
          </p:cNvPr>
          <p:cNvSpPr/>
          <p:nvPr/>
        </p:nvSpPr>
        <p:spPr>
          <a:xfrm>
            <a:off x="4605695" y="2554929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6D538FA-671B-4CDF-B110-26008ACD8DBE}"/>
              </a:ext>
            </a:extLst>
          </p:cNvPr>
          <p:cNvSpPr/>
          <p:nvPr/>
        </p:nvSpPr>
        <p:spPr>
          <a:xfrm>
            <a:off x="7936775" y="255656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22A2EC-0326-4029-97E9-E995E9FF0272}"/>
              </a:ext>
            </a:extLst>
          </p:cNvPr>
          <p:cNvSpPr/>
          <p:nvPr/>
        </p:nvSpPr>
        <p:spPr>
          <a:xfrm>
            <a:off x="1604317" y="581431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5530E6-DE33-484C-AC7B-FB3D2EE77F1D}"/>
              </a:ext>
            </a:extLst>
          </p:cNvPr>
          <p:cNvSpPr/>
          <p:nvPr/>
        </p:nvSpPr>
        <p:spPr>
          <a:xfrm>
            <a:off x="4572446" y="5841346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F0653B-49F2-42E9-BF56-552EAE1F1996}"/>
              </a:ext>
            </a:extLst>
          </p:cNvPr>
          <p:cNvSpPr/>
          <p:nvPr/>
        </p:nvSpPr>
        <p:spPr>
          <a:xfrm>
            <a:off x="7903526" y="584298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E64ACE-8DA7-4E02-B76D-7C8F722F45FB}"/>
              </a:ext>
            </a:extLst>
          </p:cNvPr>
          <p:cNvSpPr/>
          <p:nvPr/>
        </p:nvSpPr>
        <p:spPr>
          <a:xfrm>
            <a:off x="1227370" y="2448492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579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F5D5C9-97C7-4F1E-9C6A-B2788644AAF6}"/>
              </a:ext>
            </a:extLst>
          </p:cNvPr>
          <p:cNvSpPr/>
          <p:nvPr/>
        </p:nvSpPr>
        <p:spPr>
          <a:xfrm>
            <a:off x="4137126" y="2424842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734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C4B2268-7BC8-4722-9922-9BD78E38AB9F}"/>
              </a:ext>
            </a:extLst>
          </p:cNvPr>
          <p:cNvSpPr/>
          <p:nvPr/>
        </p:nvSpPr>
        <p:spPr>
          <a:xfrm>
            <a:off x="7457021" y="251258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729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609B4B-E720-4C95-A10E-3392E5201096}"/>
              </a:ext>
            </a:extLst>
          </p:cNvPr>
          <p:cNvSpPr/>
          <p:nvPr/>
        </p:nvSpPr>
        <p:spPr>
          <a:xfrm>
            <a:off x="1242231" y="5794717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241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5131E-99B3-4BF7-8DB1-EE5B5B2D4D1E}"/>
              </a:ext>
            </a:extLst>
          </p:cNvPr>
          <p:cNvSpPr/>
          <p:nvPr/>
        </p:nvSpPr>
        <p:spPr>
          <a:xfrm>
            <a:off x="4259740" y="5814311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441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6E32E5-B0CC-42DF-A6A4-C13A69E4D1F3}"/>
              </a:ext>
            </a:extLst>
          </p:cNvPr>
          <p:cNvSpPr/>
          <p:nvPr/>
        </p:nvSpPr>
        <p:spPr>
          <a:xfrm>
            <a:off x="7582026" y="5829255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3E94240-C0B6-4C95-97F8-C04C0721DAFC}"/>
                  </a:ext>
                </a:extLst>
              </p:cNvPr>
              <p:cNvSpPr txBox="1"/>
              <p:nvPr/>
            </p:nvSpPr>
            <p:spPr>
              <a:xfrm>
                <a:off x="10089198" y="1165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498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3E94240-C0B6-4C95-97F8-C04C0721D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198" y="1165254"/>
                <a:ext cx="1784527" cy="13871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97088FC-83BB-4288-BAA4-2DAB463C5954}"/>
                  </a:ext>
                </a:extLst>
              </p:cNvPr>
              <p:cNvSpPr txBox="1"/>
              <p:nvPr/>
            </p:nvSpPr>
            <p:spPr>
              <a:xfrm>
                <a:off x="10089199" y="445409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179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97088FC-83BB-4288-BAA4-2DAB463C5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199" y="4454094"/>
                <a:ext cx="1784527" cy="13896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33AF3994-8536-488D-B3D6-AE7001743009}"/>
              </a:ext>
            </a:extLst>
          </p:cNvPr>
          <p:cNvSpPr/>
          <p:nvPr/>
        </p:nvSpPr>
        <p:spPr>
          <a:xfrm>
            <a:off x="11014711" y="2554928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FB8C92-1EB9-46B7-9C8E-B2171B439C49}"/>
              </a:ext>
            </a:extLst>
          </p:cNvPr>
          <p:cNvSpPr/>
          <p:nvPr/>
        </p:nvSpPr>
        <p:spPr>
          <a:xfrm>
            <a:off x="10981462" y="5841346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0B7A45-5111-4F45-BA40-08BBE4F59C44}"/>
              </a:ext>
            </a:extLst>
          </p:cNvPr>
          <p:cNvSpPr/>
          <p:nvPr/>
        </p:nvSpPr>
        <p:spPr>
          <a:xfrm>
            <a:off x="10644640" y="251258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499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D7D8F9D-4EC0-498B-B5C5-82E1BE657A4F}"/>
              </a:ext>
            </a:extLst>
          </p:cNvPr>
          <p:cNvSpPr/>
          <p:nvPr/>
        </p:nvSpPr>
        <p:spPr>
          <a:xfrm>
            <a:off x="10656605" y="5829255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171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4" grpId="1"/>
      <p:bldP spid="55" grpId="0"/>
      <p:bldP spid="55" grpId="1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487 – 234		596 – 95 			724 – 4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3A2C7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174 + 625		607 + 82			281 + 8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174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799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607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689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281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289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234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253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596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9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501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724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720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487 – 234		596 – 95 			724 – 4 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5616624" cy="678033"/>
            <a:chOff x="1253941" y="511805"/>
            <a:chExt cx="561662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sp>
        <p:nvSpPr>
          <p:cNvPr id="32" name="Rounded Rectangle 15">
            <a:extLst>
              <a:ext uri="{FF2B5EF4-FFF2-40B4-BE49-F238E27FC236}">
                <a16:creationId xmlns:a16="http://schemas.microsoft.com/office/drawing/2014/main" id="{85C9FEE1-B1DF-49F8-AE45-DF181E536243}"/>
              </a:ext>
            </a:extLst>
          </p:cNvPr>
          <p:cNvSpPr/>
          <p:nvPr/>
        </p:nvSpPr>
        <p:spPr>
          <a:xfrm>
            <a:off x="2148011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>
                <a:cs typeface="Times New Roman" pitchFamily="18" charset="0"/>
              </a:rPr>
              <a:t>500 + 300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4" name="Rounded Rectangle 15">
            <a:extLst>
              <a:ext uri="{FF2B5EF4-FFF2-40B4-BE49-F238E27FC236}">
                <a16:creationId xmlns:a16="http://schemas.microsoft.com/office/drawing/2014/main" id="{0BF62E91-C4CA-4A6D-9A8C-8C46077FEBBB}"/>
              </a:ext>
            </a:extLst>
          </p:cNvPr>
          <p:cNvSpPr/>
          <p:nvPr/>
        </p:nvSpPr>
        <p:spPr>
          <a:xfrm>
            <a:off x="599978" y="2089696"/>
            <a:ext cx="1589509" cy="635000"/>
          </a:xfrm>
          <a:prstGeom prst="roundRect">
            <a:avLst>
              <a:gd name="adj" fmla="val 28655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ysClr val="windowText" lastClr="000000"/>
                </a:solidFill>
                <a:cs typeface="Times New Roman" pitchFamily="18" charset="0"/>
              </a:rPr>
              <a:t>Mẫu</a:t>
            </a:r>
            <a:r>
              <a:rPr lang="en-US" sz="3200" b="1">
                <a:solidFill>
                  <a:sysClr val="windowText" lastClr="000000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64557-E730-4C80-858A-CA392EF4ABA3}"/>
              </a:ext>
            </a:extLst>
          </p:cNvPr>
          <p:cNvSpPr txBox="1"/>
          <p:nvPr/>
        </p:nvSpPr>
        <p:spPr>
          <a:xfrm>
            <a:off x="4943079" y="21148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800</a:t>
            </a:r>
          </a:p>
        </p:txBody>
      </p:sp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9D74FAF6-B333-455C-9DD6-2DF6A4F36A0F}"/>
              </a:ext>
            </a:extLst>
          </p:cNvPr>
          <p:cNvSpPr/>
          <p:nvPr/>
        </p:nvSpPr>
        <p:spPr>
          <a:xfrm>
            <a:off x="7102217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>
                <a:cs typeface="Times New Roman" pitchFamily="18" charset="0"/>
              </a:rPr>
              <a:t>1000 – 400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CC5BFF-1D03-44CA-8D99-688B7E85531E}"/>
              </a:ext>
            </a:extLst>
          </p:cNvPr>
          <p:cNvSpPr txBox="1"/>
          <p:nvPr/>
        </p:nvSpPr>
        <p:spPr>
          <a:xfrm>
            <a:off x="9911631" y="208969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600</a:t>
            </a:r>
          </a:p>
        </p:txBody>
      </p: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DB064C34-E877-4F30-87D6-A0C4445B3368}"/>
              </a:ext>
            </a:extLst>
          </p:cNvPr>
          <p:cNvSpPr/>
          <p:nvPr/>
        </p:nvSpPr>
        <p:spPr>
          <a:xfrm>
            <a:off x="3933865" y="3717032"/>
            <a:ext cx="5327491" cy="1755577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>
                <a:cs typeface="Times New Roman" pitchFamily="18" charset="0"/>
              </a:rPr>
              <a:t>500 + 30 + 5 =</a:t>
            </a:r>
          </a:p>
          <a:p>
            <a:pPr marL="179388"/>
            <a:r>
              <a:rPr lang="en-US" sz="3200" b="1">
                <a:cs typeface="Times New Roman" pitchFamily="18" charset="0"/>
              </a:rPr>
              <a:t> 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C8354B-BA10-4BC6-8557-2B25305599D1}"/>
              </a:ext>
            </a:extLst>
          </p:cNvPr>
          <p:cNvSpPr txBox="1"/>
          <p:nvPr/>
        </p:nvSpPr>
        <p:spPr>
          <a:xfrm>
            <a:off x="7101116" y="409137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530 + 5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F5207C-EF70-49BD-9822-CD1B1BC3FA5D}"/>
              </a:ext>
            </a:extLst>
          </p:cNvPr>
          <p:cNvSpPr txBox="1"/>
          <p:nvPr/>
        </p:nvSpPr>
        <p:spPr>
          <a:xfrm>
            <a:off x="6661323" y="465749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=  </a:t>
            </a:r>
            <a:r>
              <a:rPr lang="en-US" sz="3200" b="1">
                <a:solidFill>
                  <a:srgbClr val="FFFF00"/>
                </a:solidFill>
              </a:rPr>
              <a:t>535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" grpId="0"/>
      <p:bldP spid="35" grpId="0" animBg="1"/>
      <p:bldP spid="36" grpId="0"/>
      <p:bldP spid="37" grpId="0" animBg="1"/>
      <p:bldP spid="38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B5CBA315-485B-413A-8B47-1A7B97D59A41}"/>
              </a:ext>
            </a:extLst>
          </p:cNvPr>
          <p:cNvSpPr/>
          <p:nvPr/>
        </p:nvSpPr>
        <p:spPr>
          <a:xfrm>
            <a:off x="2148011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 dirty="0">
                <a:cs typeface="Times New Roman" pitchFamily="18" charset="0"/>
              </a:rPr>
              <a:t>100 + 300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E219F2A-E6BC-4290-B3B3-350B0F214A11}"/>
              </a:ext>
            </a:extLst>
          </p:cNvPr>
          <p:cNvSpPr/>
          <p:nvPr/>
        </p:nvSpPr>
        <p:spPr>
          <a:xfrm>
            <a:off x="982638" y="1097360"/>
            <a:ext cx="1589509" cy="635000"/>
          </a:xfrm>
          <a:prstGeom prst="roundRect">
            <a:avLst>
              <a:gd name="adj" fmla="val 28655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7EBE9-8A5C-445A-B3E6-AE93198D2E89}"/>
              </a:ext>
            </a:extLst>
          </p:cNvPr>
          <p:cNvSpPr txBox="1"/>
          <p:nvPr/>
        </p:nvSpPr>
        <p:spPr>
          <a:xfrm>
            <a:off x="4943079" y="21148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400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981B1EE8-C24F-435F-9BA0-EDE27894E466}"/>
              </a:ext>
            </a:extLst>
          </p:cNvPr>
          <p:cNvSpPr/>
          <p:nvPr/>
        </p:nvSpPr>
        <p:spPr>
          <a:xfrm>
            <a:off x="7102217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 dirty="0">
                <a:cs typeface="Times New Roman" pitchFamily="18" charset="0"/>
              </a:rPr>
              <a:t>900 – 400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DAC57-EFF1-443C-88CA-F8A1455E82DD}"/>
              </a:ext>
            </a:extLst>
          </p:cNvPr>
          <p:cNvSpPr txBox="1"/>
          <p:nvPr/>
        </p:nvSpPr>
        <p:spPr>
          <a:xfrm>
            <a:off x="9911631" y="208969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500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F5F1FA84-7DEF-45C2-B278-C61348AAB0E5}"/>
              </a:ext>
            </a:extLst>
          </p:cNvPr>
          <p:cNvSpPr/>
          <p:nvPr/>
        </p:nvSpPr>
        <p:spPr>
          <a:xfrm>
            <a:off x="3933865" y="3717032"/>
            <a:ext cx="5327491" cy="1755577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 dirty="0">
                <a:cs typeface="Times New Roman" pitchFamily="18" charset="0"/>
              </a:rPr>
              <a:t>200 + 90 + 1 =</a:t>
            </a:r>
          </a:p>
          <a:p>
            <a:pPr marL="179388"/>
            <a:r>
              <a:rPr lang="en-US" sz="3200" b="1" dirty="0">
                <a:cs typeface="Times New Roman" pitchFamily="18" charset="0"/>
              </a:rPr>
              <a:t> 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9E4D0-03BE-41EE-A1C3-D15ED358AFCD}"/>
              </a:ext>
            </a:extLst>
          </p:cNvPr>
          <p:cNvSpPr txBox="1"/>
          <p:nvPr/>
        </p:nvSpPr>
        <p:spPr>
          <a:xfrm>
            <a:off x="7101116" y="409137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290 + 1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24246-DB30-4BF4-9253-24CC95C39619}"/>
              </a:ext>
            </a:extLst>
          </p:cNvPr>
          <p:cNvSpPr txBox="1"/>
          <p:nvPr/>
        </p:nvSpPr>
        <p:spPr>
          <a:xfrm>
            <a:off x="6661323" y="465749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  </a:t>
            </a:r>
            <a:r>
              <a:rPr lang="en-US" sz="3200" b="1" dirty="0">
                <a:solidFill>
                  <a:srgbClr val="FFFF00"/>
                </a:solidFill>
              </a:rPr>
              <a:t>291</a:t>
            </a:r>
          </a:p>
        </p:txBody>
      </p:sp>
    </p:spTree>
    <p:extLst>
      <p:ext uri="{BB962C8B-B14F-4D97-AF65-F5344CB8AC3E}">
        <p14:creationId xmlns:p14="http://schemas.microsoft.com/office/powerpoint/2010/main" val="813322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5A3BA0-A830-421B-8A7A-234E717FA5EA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B19CA0-73E3-48E6-8FEA-9997569D8E4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FE22CB-AB25-430B-8974-A9318E0E970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7A5DD3-F5AD-4CC7-8EDD-EE36F65F6AE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653BFF-5021-4D6B-96F1-0BFDD4525ADD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3DE43-ED4F-4AA9-AE3D-351F00E20E6B}"/>
              </a:ext>
            </a:extLst>
          </p:cNvPr>
          <p:cNvCxnSpPr>
            <a:cxnSpLocks/>
          </p:cNvCxnSpPr>
          <p:nvPr/>
        </p:nvCxnSpPr>
        <p:spPr>
          <a:xfrm>
            <a:off x="1320502" y="845423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FF8946-A9AA-4940-84B3-86ED211CD6EC}"/>
              </a:ext>
            </a:extLst>
          </p:cNvPr>
          <p:cNvGrpSpPr/>
          <p:nvPr/>
        </p:nvGrpSpPr>
        <p:grpSpPr>
          <a:xfrm>
            <a:off x="99001" y="1685380"/>
            <a:ext cx="3815361" cy="4254726"/>
            <a:chOff x="99001" y="1685380"/>
            <a:chExt cx="3815361" cy="4254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FBBBB-A1D4-4A6E-9070-2E4DA87F6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99001" y="1685380"/>
              <a:ext cx="3815361" cy="4254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62455-D96D-426E-B8FF-0A3E80A45470}"/>
                </a:ext>
              </a:extLst>
            </p:cNvPr>
            <p:cNvSpPr txBox="1"/>
            <p:nvPr/>
          </p:nvSpPr>
          <p:spPr>
            <a:xfrm>
              <a:off x="406574" y="2896886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200 + 400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E5FA10-07FC-4775-B255-62AC795870E0}"/>
                </a:ext>
              </a:extLst>
            </p:cNvPr>
            <p:cNvSpPr txBox="1"/>
            <p:nvPr/>
          </p:nvSpPr>
          <p:spPr>
            <a:xfrm>
              <a:off x="406574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+ 300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65F309-F72C-4483-86BA-D83EAE4844B8}"/>
                </a:ext>
              </a:extLst>
            </p:cNvPr>
            <p:cNvSpPr txBox="1"/>
            <p:nvPr/>
          </p:nvSpPr>
          <p:spPr>
            <a:xfrm>
              <a:off x="406574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500 + 500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D478A7-B0F1-4238-96A5-E61F1B8329B3}"/>
              </a:ext>
            </a:extLst>
          </p:cNvPr>
          <p:cNvGrpSpPr/>
          <p:nvPr/>
        </p:nvGrpSpPr>
        <p:grpSpPr>
          <a:xfrm>
            <a:off x="4177224" y="1685380"/>
            <a:ext cx="3815361" cy="4254726"/>
            <a:chOff x="4177224" y="1685380"/>
            <a:chExt cx="3815361" cy="4254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5EF022-E71B-43F2-B1BC-710659CE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4177224" y="1685380"/>
              <a:ext cx="3815361" cy="425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90E1C9-EC01-49E7-AE7D-601AD50B1C0B}"/>
                </a:ext>
              </a:extLst>
            </p:cNvPr>
            <p:cNvSpPr txBox="1"/>
            <p:nvPr/>
          </p:nvSpPr>
          <p:spPr>
            <a:xfrm>
              <a:off x="4655046" y="2898172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600 – 100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948A1-C652-46E4-A46D-9D456453BFA2}"/>
                </a:ext>
              </a:extLst>
            </p:cNvPr>
            <p:cNvSpPr txBox="1"/>
            <p:nvPr/>
          </p:nvSpPr>
          <p:spPr>
            <a:xfrm>
              <a:off x="4511030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200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A27175-837F-479C-A3B2-080CD8904DA6}"/>
                </a:ext>
              </a:extLst>
            </p:cNvPr>
            <p:cNvSpPr txBox="1"/>
            <p:nvPr/>
          </p:nvSpPr>
          <p:spPr>
            <a:xfrm>
              <a:off x="4511030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900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29351B-9FE8-4F5E-905B-3777004FC04E}"/>
              </a:ext>
            </a:extLst>
          </p:cNvPr>
          <p:cNvGrpSpPr/>
          <p:nvPr/>
        </p:nvGrpSpPr>
        <p:grpSpPr>
          <a:xfrm>
            <a:off x="8255446" y="1685380"/>
            <a:ext cx="3815361" cy="4254726"/>
            <a:chOff x="8255446" y="1685380"/>
            <a:chExt cx="3815361" cy="42547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78DC4C-D07C-4913-81E3-774B2CD6B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8255446" y="1685380"/>
              <a:ext cx="3815361" cy="4254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0DAE03-F5E6-4B1C-AAAF-1B442D139437}"/>
                </a:ext>
              </a:extLst>
            </p:cNvPr>
            <p:cNvSpPr txBox="1"/>
            <p:nvPr/>
          </p:nvSpPr>
          <p:spPr>
            <a:xfrm>
              <a:off x="8615486" y="289560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300 + 60 + 7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D86DA0-CF6F-4DFA-8191-1CB94B1D3E6A}"/>
                </a:ext>
              </a:extLst>
            </p:cNvPr>
            <p:cNvSpPr txBox="1"/>
            <p:nvPr/>
          </p:nvSpPr>
          <p:spPr>
            <a:xfrm>
              <a:off x="8615486" y="3901261"/>
              <a:ext cx="28803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900 + 90 + 9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B745EF-3F57-4043-A427-B41256AAC7EE}"/>
                </a:ext>
              </a:extLst>
            </p:cNvPr>
            <p:cNvSpPr txBox="1"/>
            <p:nvPr/>
          </p:nvSpPr>
          <p:spPr>
            <a:xfrm>
              <a:off x="8615485" y="490692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+ 20 + 5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530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5A3BA0-A830-421B-8A7A-234E717FA5EA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B19CA0-73E3-48E6-8FEA-9997569D8E4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FE22CB-AB25-430B-8974-A9318E0E970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7A5DD3-F5AD-4CC7-8EDD-EE36F65F6AE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653BFF-5021-4D6B-96F1-0BFDD4525ADD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3DE43-ED4F-4AA9-AE3D-351F00E20E6B}"/>
              </a:ext>
            </a:extLst>
          </p:cNvPr>
          <p:cNvCxnSpPr>
            <a:cxnSpLocks/>
          </p:cNvCxnSpPr>
          <p:nvPr/>
        </p:nvCxnSpPr>
        <p:spPr>
          <a:xfrm>
            <a:off x="1320502" y="845423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B707DF-EB83-41D2-A63E-3314E735B73C}"/>
              </a:ext>
            </a:extLst>
          </p:cNvPr>
          <p:cNvGrpSpPr/>
          <p:nvPr/>
        </p:nvGrpSpPr>
        <p:grpSpPr>
          <a:xfrm>
            <a:off x="1175245" y="1740542"/>
            <a:ext cx="4006214" cy="4254726"/>
            <a:chOff x="99001" y="1685380"/>
            <a:chExt cx="4006214" cy="4254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FBBBB-A1D4-4A6E-9070-2E4DA87F6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99001" y="1685380"/>
              <a:ext cx="4006214" cy="4254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62455-D96D-426E-B8FF-0A3E80A45470}"/>
                </a:ext>
              </a:extLst>
            </p:cNvPr>
            <p:cNvSpPr txBox="1"/>
            <p:nvPr/>
          </p:nvSpPr>
          <p:spPr>
            <a:xfrm>
              <a:off x="406574" y="2896886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200 + 400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E5FA10-07FC-4775-B255-62AC795870E0}"/>
                </a:ext>
              </a:extLst>
            </p:cNvPr>
            <p:cNvSpPr txBox="1"/>
            <p:nvPr/>
          </p:nvSpPr>
          <p:spPr>
            <a:xfrm>
              <a:off x="406574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+ 300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65F309-F72C-4483-86BA-D83EAE4844B8}"/>
                </a:ext>
              </a:extLst>
            </p:cNvPr>
            <p:cNvSpPr txBox="1"/>
            <p:nvPr/>
          </p:nvSpPr>
          <p:spPr>
            <a:xfrm>
              <a:off x="406574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500 + 500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DE549-F409-462E-9B78-569DCFD64D4B}"/>
              </a:ext>
            </a:extLst>
          </p:cNvPr>
          <p:cNvGrpSpPr/>
          <p:nvPr/>
        </p:nvGrpSpPr>
        <p:grpSpPr>
          <a:xfrm>
            <a:off x="6926166" y="1773875"/>
            <a:ext cx="4006214" cy="4254726"/>
            <a:chOff x="4177224" y="1685380"/>
            <a:chExt cx="4006214" cy="4254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5EF022-E71B-43F2-B1BC-710659CE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4177224" y="1685380"/>
              <a:ext cx="4006214" cy="425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90E1C9-EC01-49E7-AE7D-601AD50B1C0B}"/>
                </a:ext>
              </a:extLst>
            </p:cNvPr>
            <p:cNvSpPr txBox="1"/>
            <p:nvPr/>
          </p:nvSpPr>
          <p:spPr>
            <a:xfrm>
              <a:off x="4655046" y="2898172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600 – 100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948A1-C652-46E4-A46D-9D456453BFA2}"/>
                </a:ext>
              </a:extLst>
            </p:cNvPr>
            <p:cNvSpPr txBox="1"/>
            <p:nvPr/>
          </p:nvSpPr>
          <p:spPr>
            <a:xfrm>
              <a:off x="4511030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200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A27175-837F-479C-A3B2-080CD8904DA6}"/>
                </a:ext>
              </a:extLst>
            </p:cNvPr>
            <p:cNvSpPr txBox="1"/>
            <p:nvPr/>
          </p:nvSpPr>
          <p:spPr>
            <a:xfrm>
              <a:off x="4511030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900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9AFA6F-EA36-4DA4-BC13-1F0AF41487D7}"/>
              </a:ext>
            </a:extLst>
          </p:cNvPr>
          <p:cNvSpPr txBox="1"/>
          <p:nvPr/>
        </p:nvSpPr>
        <p:spPr>
          <a:xfrm>
            <a:off x="4037499" y="292494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600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1BE987-CEB4-4DA3-A819-98C358DAE4EC}"/>
              </a:ext>
            </a:extLst>
          </p:cNvPr>
          <p:cNvSpPr txBox="1"/>
          <p:nvPr/>
        </p:nvSpPr>
        <p:spPr>
          <a:xfrm>
            <a:off x="3821152" y="3991042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D30813-2604-456E-913B-909AC7795544}"/>
              </a:ext>
            </a:extLst>
          </p:cNvPr>
          <p:cNvSpPr txBox="1"/>
          <p:nvPr/>
        </p:nvSpPr>
        <p:spPr>
          <a:xfrm>
            <a:off x="3821152" y="494116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E5F74A-BE86-4ACA-89B3-8F6A12C706EF}"/>
              </a:ext>
            </a:extLst>
          </p:cNvPr>
          <p:cNvSpPr txBox="1"/>
          <p:nvPr/>
        </p:nvSpPr>
        <p:spPr>
          <a:xfrm>
            <a:off x="9744637" y="29369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CFFA74-FBB2-41D3-9A87-91DBD7BE853C}"/>
              </a:ext>
            </a:extLst>
          </p:cNvPr>
          <p:cNvSpPr txBox="1"/>
          <p:nvPr/>
        </p:nvSpPr>
        <p:spPr>
          <a:xfrm>
            <a:off x="9744636" y="400816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800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F32579-7E26-40BE-A940-202998077316}"/>
              </a:ext>
            </a:extLst>
          </p:cNvPr>
          <p:cNvSpPr txBox="1"/>
          <p:nvPr/>
        </p:nvSpPr>
        <p:spPr>
          <a:xfrm>
            <a:off x="9744635" y="496245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86272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9D3AFE-D450-4FD8-B74F-1AEB6703298B}"/>
              </a:ext>
            </a:extLst>
          </p:cNvPr>
          <p:cNvGrpSpPr/>
          <p:nvPr/>
        </p:nvGrpSpPr>
        <p:grpSpPr>
          <a:xfrm>
            <a:off x="2746834" y="948755"/>
            <a:ext cx="6696744" cy="5427802"/>
            <a:chOff x="8230500" y="1394666"/>
            <a:chExt cx="3774772" cy="54278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994CAD-481F-414F-9AB2-005C007DD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8230500" y="1394666"/>
              <a:ext cx="3774772" cy="54278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42F30D-D39F-4D4A-903D-A0E9134E5EC1}"/>
                </a:ext>
              </a:extLst>
            </p:cNvPr>
            <p:cNvSpPr txBox="1"/>
            <p:nvPr/>
          </p:nvSpPr>
          <p:spPr>
            <a:xfrm>
              <a:off x="8615486" y="2826115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300 + 60 + 7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5A1687-72EF-4F84-AC46-0A1FC62EB53E}"/>
                </a:ext>
              </a:extLst>
            </p:cNvPr>
            <p:cNvSpPr txBox="1"/>
            <p:nvPr/>
          </p:nvSpPr>
          <p:spPr>
            <a:xfrm>
              <a:off x="8615485" y="4058296"/>
              <a:ext cx="28803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900 + 90 + 9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38497E-1DF0-4789-AF53-372DB9F7AD1E}"/>
                </a:ext>
              </a:extLst>
            </p:cNvPr>
            <p:cNvSpPr txBox="1"/>
            <p:nvPr/>
          </p:nvSpPr>
          <p:spPr>
            <a:xfrm>
              <a:off x="8610369" y="522099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+ 20 + 5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76B44B-9BD7-4A79-A9EE-D4EC9B8EB960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8C11D8-F3D4-4601-B3C9-825B0EC11F4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851B21B-B823-4E4A-B279-24F05DC8877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DA961F-BCD5-45A4-AE41-830AEC1C8068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E9B52E-9E07-40AD-B755-EDC5386C9A12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8C19ED-32EA-470C-9AEC-B314110F1090}"/>
              </a:ext>
            </a:extLst>
          </p:cNvPr>
          <p:cNvCxnSpPr>
            <a:cxnSpLocks/>
          </p:cNvCxnSpPr>
          <p:nvPr/>
        </p:nvCxnSpPr>
        <p:spPr>
          <a:xfrm>
            <a:off x="1321603" y="830747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B5080D-9C1C-4A0F-8309-750F17477EB5}"/>
              </a:ext>
            </a:extLst>
          </p:cNvPr>
          <p:cNvSpPr txBox="1"/>
          <p:nvPr/>
        </p:nvSpPr>
        <p:spPr>
          <a:xfrm>
            <a:off x="6247475" y="2390153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360 + 7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6AB32-D5DE-4CEB-89E1-873120D3E8AD}"/>
              </a:ext>
            </a:extLst>
          </p:cNvPr>
          <p:cNvSpPr txBox="1"/>
          <p:nvPr/>
        </p:nvSpPr>
        <p:spPr>
          <a:xfrm>
            <a:off x="5807682" y="2956268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367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DF240-B863-47C9-84C5-9D50E9E1F490}"/>
              </a:ext>
            </a:extLst>
          </p:cNvPr>
          <p:cNvSpPr txBox="1"/>
          <p:nvPr/>
        </p:nvSpPr>
        <p:spPr>
          <a:xfrm>
            <a:off x="6218960" y="3583680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990 + 9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68F95-6088-4376-B711-E7EFDAF21BA3}"/>
              </a:ext>
            </a:extLst>
          </p:cNvPr>
          <p:cNvSpPr txBox="1"/>
          <p:nvPr/>
        </p:nvSpPr>
        <p:spPr>
          <a:xfrm>
            <a:off x="5779167" y="4149795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999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1CF18-6BA4-48EE-9775-0BBA102088F3}"/>
              </a:ext>
            </a:extLst>
          </p:cNvPr>
          <p:cNvSpPr txBox="1"/>
          <p:nvPr/>
        </p:nvSpPr>
        <p:spPr>
          <a:xfrm>
            <a:off x="6247475" y="477603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720 + 5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05F57-603E-4360-ACCB-9160501ACFFB}"/>
              </a:ext>
            </a:extLst>
          </p:cNvPr>
          <p:cNvSpPr txBox="1"/>
          <p:nvPr/>
        </p:nvSpPr>
        <p:spPr>
          <a:xfrm>
            <a:off x="5807682" y="534215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725</a:t>
            </a:r>
          </a:p>
        </p:txBody>
      </p:sp>
    </p:spTree>
    <p:extLst>
      <p:ext uri="{BB962C8B-B14F-4D97-AF65-F5344CB8AC3E}">
        <p14:creationId xmlns:p14="http://schemas.microsoft.com/office/powerpoint/2010/main" val="4576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79035" y="404664"/>
            <a:ext cx="7727476" cy="678033"/>
            <a:chOff x="1253941" y="511805"/>
            <a:chExt cx="772747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6921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itchFamily="18" charset="0"/>
                </a:rPr>
                <a:t>b) </a:t>
              </a:r>
              <a:r>
                <a:rPr lang="en-US" sz="3200" dirty="0" err="1">
                  <a:cs typeface="Times New Roman" pitchFamily="18" charset="0"/>
                </a:rPr>
                <a:t>Trò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chơi</a:t>
              </a:r>
              <a:r>
                <a:rPr lang="en-US" sz="3200" dirty="0">
                  <a:cs typeface="Times New Roman" pitchFamily="18" charset="0"/>
                </a:rPr>
                <a:t> “</a:t>
              </a:r>
              <a:r>
                <a:rPr lang="en-US" sz="3200" dirty="0" err="1">
                  <a:cs typeface="Times New Roman" pitchFamily="18" charset="0"/>
                </a:rPr>
                <a:t>Tìm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bạn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cùng</a:t>
              </a:r>
              <a:r>
                <a:rPr lang="en-US" sz="3200" dirty="0">
                  <a:cs typeface="Times New Roman" pitchFamily="18" charset="0"/>
                </a:rPr>
                <a:t> qua </a:t>
              </a:r>
              <a:r>
                <a:rPr lang="en-US" sz="3200" dirty="0" err="1">
                  <a:cs typeface="Times New Roman" pitchFamily="18" charset="0"/>
                </a:rPr>
                <a:t>cầu</a:t>
              </a:r>
              <a:r>
                <a:rPr lang="en-US" sz="3200" dirty="0">
                  <a:cs typeface="Times New Roman" pitchFamily="18" charset="0"/>
                </a:rPr>
                <a:t>”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28106" y="989439"/>
            <a:ext cx="6547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6ADCC6E-D89B-47A8-BE3A-1E74407BD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10552" r="3335" b="3831"/>
          <a:stretch/>
        </p:blipFill>
        <p:spPr>
          <a:xfrm>
            <a:off x="231757" y="1268760"/>
            <a:ext cx="11726897" cy="52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89937-E832-4DAC-8227-46819ADD8BDF}"/>
              </a:ext>
            </a:extLst>
          </p:cNvPr>
          <p:cNvSpPr/>
          <p:nvPr/>
        </p:nvSpPr>
        <p:spPr>
          <a:xfrm>
            <a:off x="1442865" y="1700808"/>
            <a:ext cx="930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10160">
                  <a:noFill/>
                  <a:prstDash val="solid"/>
                </a:ln>
                <a:solidFill>
                  <a:srgbClr val="FF0000"/>
                </a:solidFill>
                <a:latin typeface="+mj-lt"/>
              </a:rPr>
              <a:t>GIẢI CỨU NHỮNG CHÚ CHIM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925D81-1387-4F81-8C65-94DBEA327CD0}"/>
              </a:ext>
            </a:extLst>
          </p:cNvPr>
          <p:cNvGrpSpPr/>
          <p:nvPr/>
        </p:nvGrpSpPr>
        <p:grpSpPr>
          <a:xfrm>
            <a:off x="4153102" y="3316792"/>
            <a:ext cx="4280536" cy="3541208"/>
            <a:chOff x="3617155" y="2539082"/>
            <a:chExt cx="4280536" cy="3541208"/>
          </a:xfrm>
        </p:grpSpPr>
        <p:pic>
          <p:nvPicPr>
            <p:cNvPr id="4" name="Picture 3">
              <a:hlinkClick r:id="rId3" action="ppaction://hlinksldjump"/>
              <a:extLst>
                <a:ext uri="{FF2B5EF4-FFF2-40B4-BE49-F238E27FC236}">
                  <a16:creationId xmlns:a16="http://schemas.microsoft.com/office/drawing/2014/main" id="{88B21D5B-A0A4-4BF4-8FF1-00D3FEF7D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43"/>
            <a:stretch/>
          </p:blipFill>
          <p:spPr>
            <a:xfrm>
              <a:off x="3617155" y="2539082"/>
              <a:ext cx="4280536" cy="3541208"/>
            </a:xfrm>
            <a:prstGeom prst="rect">
              <a:avLst/>
            </a:prstGeom>
          </p:spPr>
        </p:pic>
        <p:sp>
          <p:nvSpPr>
            <p:cNvPr id="5" name="Rectangl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376A832C-F752-450F-BFD9-E70A230DC07F}"/>
                </a:ext>
              </a:extLst>
            </p:cNvPr>
            <p:cNvSpPr/>
            <p:nvPr/>
          </p:nvSpPr>
          <p:spPr>
            <a:xfrm>
              <a:off x="4948516" y="3831742"/>
              <a:ext cx="18971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US" sz="5400" b="1" spc="51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latin typeface="UTM Avo" panose="02040603050506020204" pitchFamily="18" charset="0"/>
                </a:rPr>
                <a:t>PLAY</a:t>
              </a:r>
            </a:p>
          </p:txBody>
        </p:sp>
      </p:grpSp>
      <p:pic>
        <p:nvPicPr>
          <p:cNvPr id="6" name="Picture 2" descr="Cute bird cartoon | Cartoon clip art, Cute birds, Cartoon birds">
            <a:extLst>
              <a:ext uri="{FF2B5EF4-FFF2-40B4-BE49-F238E27FC236}">
                <a16:creationId xmlns:a16="http://schemas.microsoft.com/office/drawing/2014/main" id="{A30EC92D-3BA1-420D-8235-98C8B18E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35" y="3316792"/>
            <a:ext cx="1047322" cy="11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te bird cartoon | Cartoon clip art, Cute birds, Cartoon birds">
            <a:extLst>
              <a:ext uri="{FF2B5EF4-FFF2-40B4-BE49-F238E27FC236}">
                <a16:creationId xmlns:a16="http://schemas.microsoft.com/office/drawing/2014/main" id="{906B820D-E635-45EC-B17F-BDD4F39F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1618" y="3336941"/>
            <a:ext cx="1167774" cy="11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05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77AE1-B251-4201-A6B2-770CC97C6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34" y="2114194"/>
            <a:ext cx="1275079" cy="797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A7269-4220-4D10-B8D3-7D36950CE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30" y="1171252"/>
            <a:ext cx="1031132" cy="1031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44263-C10D-4429-919B-8F35C3D26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69" y="1006354"/>
            <a:ext cx="835123" cy="605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389BA-013B-4E91-9901-26675423E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453" y="595628"/>
            <a:ext cx="787779" cy="821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9D353-D234-493D-AAF2-0AF28834F8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4" y="1171252"/>
            <a:ext cx="765091" cy="881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DCE90D-19A1-4565-A1AD-45DD5C12A1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8"/>
            <a:ext cx="1298656" cy="2042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5C575-6131-4317-873D-A48F8BE35E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7" y="613886"/>
            <a:ext cx="1298656" cy="2042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70AC5-6F69-4D3F-A890-AFF40D96E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-109259"/>
            <a:ext cx="1298656" cy="2042113"/>
          </a:xfrm>
          <a:prstGeom prst="rect">
            <a:avLst/>
          </a:prstGeom>
        </p:spPr>
      </p:pic>
      <p:sp>
        <p:nvSpPr>
          <p:cNvPr id="13" name="Oval 12">
            <a:hlinkClick r:id="rId9" action="ppaction://hlinksldjump"/>
            <a:extLst>
              <a:ext uri="{FF2B5EF4-FFF2-40B4-BE49-F238E27FC236}">
                <a16:creationId xmlns:a16="http://schemas.microsoft.com/office/drawing/2014/main" id="{10B0B132-EE3D-43DC-A532-CF1454806754}"/>
              </a:ext>
            </a:extLst>
          </p:cNvPr>
          <p:cNvSpPr/>
          <p:nvPr/>
        </p:nvSpPr>
        <p:spPr>
          <a:xfrm>
            <a:off x="1275037" y="2174240"/>
            <a:ext cx="418291" cy="45267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hlinkClick r:id="rId10" action="ppaction://hlinksldjump"/>
            <a:extLst>
              <a:ext uri="{FF2B5EF4-FFF2-40B4-BE49-F238E27FC236}">
                <a16:creationId xmlns:a16="http://schemas.microsoft.com/office/drawing/2014/main" id="{07312B7C-2772-43B6-921D-9A56F74906CF}"/>
              </a:ext>
            </a:extLst>
          </p:cNvPr>
          <p:cNvSpPr/>
          <p:nvPr/>
        </p:nvSpPr>
        <p:spPr>
          <a:xfrm>
            <a:off x="3486323" y="2707191"/>
            <a:ext cx="418291" cy="40890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id="{0AB87014-93C3-46FC-A487-36DB89C9FF57}"/>
              </a:ext>
            </a:extLst>
          </p:cNvPr>
          <p:cNvSpPr/>
          <p:nvPr/>
        </p:nvSpPr>
        <p:spPr>
          <a:xfrm>
            <a:off x="5364953" y="2052543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4" descr="Ciervos Lindos Dibujos Animados En Ejecución Ilustraciones Vectoriales,  Clip Art Vectorizado Libre De Derechos. Image 30338860.">
            <a:extLst>
              <a:ext uri="{FF2B5EF4-FFF2-40B4-BE49-F238E27FC236}">
                <a16:creationId xmlns:a16="http://schemas.microsoft.com/office/drawing/2014/main" id="{B29B73D9-1B40-4398-B73F-B8CE1DB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76">
            <a:off x="2359290" y="4202778"/>
            <a:ext cx="2400281" cy="24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Cartoon deer">
            <a:extLst>
              <a:ext uri="{FF2B5EF4-FFF2-40B4-BE49-F238E27FC236}">
                <a16:creationId xmlns:a16="http://schemas.microsoft.com/office/drawing/2014/main" id="{71CC3B24-4C2C-4207-9BA9-DA3A13C5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06" y="4277129"/>
            <a:ext cx="1714909" cy="23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F8F3FBBA-688A-4580-9BF4-2CAC4C8C2F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8049" y="5483620"/>
            <a:ext cx="986297" cy="972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82FA73-72A8-4C8A-BC0E-99E3DB362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82" y="747113"/>
            <a:ext cx="1298656" cy="2042113"/>
          </a:xfrm>
          <a:prstGeom prst="rect">
            <a:avLst/>
          </a:prstGeom>
        </p:spPr>
      </p:pic>
      <p:sp>
        <p:nvSpPr>
          <p:cNvPr id="20" name="Oval 19">
            <a:hlinkClick r:id="rId16" action="ppaction://hlinksldjump"/>
            <a:extLst>
              <a:ext uri="{FF2B5EF4-FFF2-40B4-BE49-F238E27FC236}">
                <a16:creationId xmlns:a16="http://schemas.microsoft.com/office/drawing/2014/main" id="{D0D423D4-2C47-4E1B-96CD-F909F0022EB4}"/>
              </a:ext>
            </a:extLst>
          </p:cNvPr>
          <p:cNvSpPr/>
          <p:nvPr/>
        </p:nvSpPr>
        <p:spPr>
          <a:xfrm>
            <a:off x="7597630" y="2908915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22D501-13E6-44E0-9C0C-D9BC8297C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58" y="1336630"/>
            <a:ext cx="1298656" cy="2042113"/>
          </a:xfrm>
          <a:prstGeom prst="rect">
            <a:avLst/>
          </a:prstGeom>
        </p:spPr>
      </p:pic>
      <p:sp>
        <p:nvSpPr>
          <p:cNvPr id="22" name="Oval 21">
            <a:hlinkClick r:id="rId17" action="ppaction://hlinksldjump"/>
            <a:extLst>
              <a:ext uri="{FF2B5EF4-FFF2-40B4-BE49-F238E27FC236}">
                <a16:creationId xmlns:a16="http://schemas.microsoft.com/office/drawing/2014/main" id="{53DE819F-397A-4306-88DD-35A7EF588DE3}"/>
              </a:ext>
            </a:extLst>
          </p:cNvPr>
          <p:cNvSpPr/>
          <p:nvPr/>
        </p:nvSpPr>
        <p:spPr>
          <a:xfrm>
            <a:off x="9960606" y="3498432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45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764E-7 -3.33333E-6 L -0.09571 0.16135 L -0.25967 0.21227 L -0.32556 0.20695 L -0.39627 0.32801 L -0.40513 0.34051 L -0.52923 0.45811 C -0.53249 0.46227 -0.53549 0.4669 -0.53913 0.47037 C -0.54343 0.47431 -0.55294 0.48102 -0.55294 0.48125 L -0.62847 0.56181 L -0.63732 0.57223 L -0.7316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0" y="3011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2203E-7 4.81481E-6 L -0.09715 0.10879 L -0.19612 0.13726 L -0.29418 0.12546 L -0.49629 0.15069 L -0.62091 0.28634 L -0.79125 0.42731 L -0.84555 0.22615 L -0.88696 0.04837 L -0.91574 0.05671 " pathEditMode="relative" rAng="0" ptsTypes="AAAAAAAAAA">
                                      <p:cBhvr>
                                        <p:cTn id="5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87" y="2136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9C235A68-7B9D-475E-80D5-44F62AECD2DB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182274F0-9E9A-4FD2-8B63-259B60DBED56}"/>
              </a:ext>
            </a:extLst>
          </p:cNvPr>
          <p:cNvSpPr/>
          <p:nvPr/>
        </p:nvSpPr>
        <p:spPr>
          <a:xfrm>
            <a:off x="6789701" y="357997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101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33656EBD-F118-4EE9-A4D2-ACBDE9ABB2C9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102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373E246A-CEAC-43B3-99AC-8B9E81C78DDE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375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271CD7A4-AFC4-4CCC-8B4F-8432230CD880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775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F7746-2B89-41DB-9F4A-ED67F1D8F6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75832" y="37567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AEEF32F9-E597-44EA-A1F4-C4771718B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A5A9C623-F4BC-43FA-B75C-6371CA4304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E9321-8A8F-47FF-AC24-968A204DF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3B3C83-CD10-4CB7-8A5C-B7622B26D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7098B5-EC9D-46EA-8C0D-5C1D136227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C2C05-07CD-42A8-8BB3-159ACF76F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241CA19-0E72-428E-9866-E50E177FB3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20A7D0E5-78F6-4179-995D-0C41E2ABD76C}"/>
              </a:ext>
            </a:extLst>
          </p:cNvPr>
          <p:cNvSpPr/>
          <p:nvPr/>
        </p:nvSpPr>
        <p:spPr>
          <a:xfrm>
            <a:off x="3376288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A4DE6256-3A71-4B81-B65A-B9E6E4F6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653" y="291730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7497A-59E4-4703-80F9-58AEBFCF4DBA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473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372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7497A-59E4-4703-80F9-58AEBFCF4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1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84B5AD68-CB10-45AC-8330-8B504CF25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338C14B9-9D2E-4BC6-8725-5E3F18F9A281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78A16A3A-D68B-4388-BC31-716DDB7DE3FD}"/>
              </a:ext>
            </a:extLst>
          </p:cNvPr>
          <p:cNvSpPr/>
          <p:nvPr/>
        </p:nvSpPr>
        <p:spPr>
          <a:xfrm>
            <a:off x="2319363" y="501641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236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EE346C36-D10A-4593-A399-BA7DF38D798A}"/>
              </a:ext>
            </a:extLst>
          </p:cNvPr>
          <p:cNvSpPr/>
          <p:nvPr/>
        </p:nvSpPr>
        <p:spPr>
          <a:xfrm>
            <a:off x="6756199" y="3501258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256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0A9C09F6-0C68-445F-A30F-42F1D814CAA9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336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49387188-76A3-4E42-9495-7AB87FEC91CF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246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3AF6F-D0D3-40AA-9321-E33F46C004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71573" y="51922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91A6376F-82F1-4C2F-B8BE-96346D8F69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8A171650-8C68-46FD-93ED-74CFA1D347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3123" y="371635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A8D54-DE2C-414E-93EA-0BE62BD86D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311C2D-6990-4A63-BDFE-577FB77B1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B487171-2816-4757-AD9D-283A0990F9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5796E0-EC35-4270-97B6-FC9A1AED00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204AB2-BE5E-488E-BE0E-350EB2DDE6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C26696B9-0666-42B7-B1E7-B490147C9267}"/>
              </a:ext>
            </a:extLst>
          </p:cNvPr>
          <p:cNvSpPr/>
          <p:nvPr/>
        </p:nvSpPr>
        <p:spPr>
          <a:xfrm>
            <a:off x="3376288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B1C19132-A012-428B-A085-0563DBCBA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0393" y="294414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862EBE-70C8-4FEC-A7B2-3882185CEADF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205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862EBE-70C8-4FEC-A7B2-3882185CE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1"/>
                <a:stretch>
                  <a:fillRect r="-157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452E2090-440F-4803-9E6E-988094CA74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3E34C4D6-1800-458C-A7C3-8FAFF3113CB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2093CAE1-2CF9-484A-BBA1-AD9920A432F3}"/>
              </a:ext>
            </a:extLst>
          </p:cNvPr>
          <p:cNvSpPr/>
          <p:nvPr/>
        </p:nvSpPr>
        <p:spPr>
          <a:xfrm>
            <a:off x="6857060" y="485678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900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773BD353-E14B-475A-9A74-AE54EB1D9390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800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1ECD4A44-ED25-4932-B4C9-D076BADE415D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600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F9FBB31E-D8C3-467F-8E4F-0AE0B28A26E3}"/>
              </a:ext>
            </a:extLst>
          </p:cNvPr>
          <p:cNvSpPr/>
          <p:nvPr/>
        </p:nvSpPr>
        <p:spPr>
          <a:xfrm>
            <a:off x="6802729" y="336478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48E4E-FE31-4B9F-81D1-2DBAD36B55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43191" y="5033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E504E635-EE8F-4395-A1C4-A6E875ABD8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A0C45384-613D-4ABD-B142-C2C171DFE0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A9048-6B6F-4860-869B-F42BA2CFAA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0834" y="356912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59D6A9-1277-4B42-9A31-8A329BE59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EED682-23E2-4E58-9C9D-673BF523E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2D0ECB7-EBE7-44E6-83D9-58631A8D3C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71D3B-C419-436B-97D4-4C4E0A6A13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F2177A1D-6CCB-481B-B6EC-3F35A1177A93}"/>
              </a:ext>
            </a:extLst>
          </p:cNvPr>
          <p:cNvSpPr/>
          <p:nvPr/>
        </p:nvSpPr>
        <p:spPr>
          <a:xfrm>
            <a:off x="3183781" y="1036593"/>
            <a:ext cx="6207592" cy="1576801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+ 500 = 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333F9F25-7A1C-43CB-A1FE-F03E748C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55E5F20B-F365-48B7-BC90-39AD987F10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30B87996-E1E3-4DA0-8D5D-58FFB45CA4D3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90A7B956-962C-4EE0-8AD4-9D081F64353C}"/>
              </a:ext>
            </a:extLst>
          </p:cNvPr>
          <p:cNvSpPr/>
          <p:nvPr/>
        </p:nvSpPr>
        <p:spPr>
          <a:xfrm>
            <a:off x="2443960" y="33414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200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65C5B503-0075-4AE6-AF86-36C9996031A9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400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4ECB9B77-A973-4D7C-ACA7-0571A5B7C301}"/>
              </a:ext>
            </a:extLst>
          </p:cNvPr>
          <p:cNvSpPr/>
          <p:nvPr/>
        </p:nvSpPr>
        <p:spPr>
          <a:xfrm>
            <a:off x="6867925" y="33907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300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AA0BF235-32F8-46C3-9492-A1334BAA8CB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EBF91-B9AC-49FF-B603-F28D95BC4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30091" y="35182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9A749234-C1E7-46A1-BDC9-6EC1442B16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86874" y="35945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93E75FF6-7D78-4D85-B222-43E0466AA6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C8D45-3771-4A5E-87A1-44510E6F3A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F4B154-C032-44D9-B6E4-13C583AD7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A8A36C-9F71-49FB-A3D3-BE78402BB4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2CC7B3-42B7-48E8-AAB7-CB6382DC2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BA3A339-613F-43CF-B381-91F88AC219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F4EFA26A-AE08-481D-86DA-FA9863383300}"/>
              </a:ext>
            </a:extLst>
          </p:cNvPr>
          <p:cNvSpPr/>
          <p:nvPr/>
        </p:nvSpPr>
        <p:spPr>
          <a:xfrm>
            <a:off x="2919402" y="1272019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800 =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A8F7A13E-1C26-440D-B9CF-0E86BA19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229" y="26833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E834B8C3-7A67-4E7B-929F-DBFE599418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E9CCEBD4-4AE7-46CB-B362-4E44B0372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2C3C0776-4ADF-4E03-A13C-1BE32461482E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4AC4871B-4FD2-4E0E-AC1E-4331848F9BF2}"/>
              </a:ext>
            </a:extLst>
          </p:cNvPr>
          <p:cNvSpPr/>
          <p:nvPr/>
        </p:nvSpPr>
        <p:spPr>
          <a:xfrm>
            <a:off x="2596360" y="34938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539</a:t>
            </a:r>
          </a:p>
        </p:txBody>
      </p:sp>
      <p:sp>
        <p:nvSpPr>
          <p:cNvPr id="5" name="C">
            <a:extLst>
              <a:ext uri="{FF2B5EF4-FFF2-40B4-BE49-F238E27FC236}">
                <a16:creationId xmlns:a16="http://schemas.microsoft.com/office/drawing/2014/main" id="{CF03D5E0-BE1E-488A-81F8-AEE3CF8886FD}"/>
              </a:ext>
            </a:extLst>
          </p:cNvPr>
          <p:cNvSpPr/>
          <p:nvPr/>
        </p:nvSpPr>
        <p:spPr>
          <a:xfrm>
            <a:off x="2616750" y="51083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593</a:t>
            </a: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52C5DBBD-3A0B-4B48-868B-A394C7F7A8B9}"/>
              </a:ext>
            </a:extLst>
          </p:cNvPr>
          <p:cNvSpPr/>
          <p:nvPr/>
        </p:nvSpPr>
        <p:spPr>
          <a:xfrm>
            <a:off x="7020325" y="35431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359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A7FF0619-5FB5-4823-BE41-BC754D105C0D}"/>
              </a:ext>
            </a:extLst>
          </p:cNvPr>
          <p:cNvSpPr/>
          <p:nvPr/>
        </p:nvSpPr>
        <p:spPr>
          <a:xfrm>
            <a:off x="7150875" y="50269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953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BDFFD-7E51-4D70-9E14-02DE3991A4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82491" y="36706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15024642-3F09-40CD-9C92-BD2B528A9F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9274" y="37469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9944E287-6502-4FD6-BF5B-9C5700C485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13674" y="53234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A18E0-A19E-4FA6-99AA-7837FD110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8980" y="52312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0F9414-809E-45AA-BD5B-EB71B5A4F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03721D-CBDA-4D15-AAAD-65586DA094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C91254-D3B8-44D3-882F-62E230428A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89DB4B-0840-4B31-A5D5-9963A0B05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B77AC47F-882A-4969-972D-6EA2950DE203}"/>
              </a:ext>
            </a:extLst>
          </p:cNvPr>
          <p:cNvSpPr/>
          <p:nvPr/>
        </p:nvSpPr>
        <p:spPr>
          <a:xfrm>
            <a:off x="3071802" y="1424419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+ 30 + 9 =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F8CBE04D-D069-49C3-9405-2631836E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629" y="28357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8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1" y="447"/>
            <a:ext cx="12200833" cy="6862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454" y="3646686"/>
            <a:ext cx="6961922" cy="14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"/>
            <a:ext cx="12193725" cy="6912550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707" y="3010304"/>
            <a:ext cx="1765360" cy="176536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324" y="2303885"/>
            <a:ext cx="2681042" cy="27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8" action="ppaction://hlinksldjump"/>
          </p:cNvPr>
          <p:cNvSpPr/>
          <p:nvPr/>
        </p:nvSpPr>
        <p:spPr>
          <a:xfrm>
            <a:off x="106773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0" name="Ghé thăm Fb.com/nkpowerskills">
            <a:hlinkClick r:id="rId9" action="ppaction://hlinksldjump"/>
          </p:cNvPr>
          <p:cNvSpPr/>
          <p:nvPr/>
        </p:nvSpPr>
        <p:spPr>
          <a:xfrm>
            <a:off x="1708585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1" name="Ghé thăm Fb.com/nkpowerskills">
            <a:hlinkClick r:id="rId10" action="ppaction://hlinksldjump"/>
          </p:cNvPr>
          <p:cNvSpPr/>
          <p:nvPr/>
        </p:nvSpPr>
        <p:spPr>
          <a:xfrm>
            <a:off x="236100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2" name="Ghé thăm Fb.com/nkpowerskills">
            <a:hlinkClick r:id="rId11" action="ppaction://hlinksldjump"/>
          </p:cNvPr>
          <p:cNvSpPr/>
          <p:nvPr/>
        </p:nvSpPr>
        <p:spPr>
          <a:xfrm>
            <a:off x="2982275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3" name="Ghé thăm Fb.com/nkpowerskills">
            <a:hlinkClick r:id="rId12" action="ppaction://hlinksldjump"/>
          </p:cNvPr>
          <p:cNvSpPr/>
          <p:nvPr/>
        </p:nvSpPr>
        <p:spPr>
          <a:xfrm>
            <a:off x="3609321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067731" y="467556"/>
            <a:ext cx="522515" cy="14222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714367" y="467556"/>
            <a:ext cx="522515" cy="14222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2361003" y="467556"/>
            <a:ext cx="522515" cy="14222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007639" y="467556"/>
            <a:ext cx="522515" cy="14222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654273" y="467556"/>
            <a:ext cx="522515" cy="14222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36"/>
            <a:ext cx="12190413" cy="691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87" y="61452"/>
            <a:ext cx="4572647" cy="45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AAFD1FD-8640-4A42-9354-83843D24A0DC}"/>
              </a:ext>
            </a:extLst>
          </p:cNvPr>
          <p:cNvSpPr/>
          <p:nvPr/>
        </p:nvSpPr>
        <p:spPr>
          <a:xfrm>
            <a:off x="11210826" y="94161"/>
            <a:ext cx="813324" cy="59863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5 0.01687 L -0.00335 0.01703 C -0.00316 0.0296 -0.00297 0.04266 -0.00251 0.05556 C -0.00195 0.07011 -0.00167 0.06316 -0.00065 0.07408 C 0.00093 0.08797 0.00075 0.0916 0.00224 0.10285 C 0.00326 0.11045 0.00354 0.11128 0.00512 0.11971 C 0.00856 0.13823 0.00298 0.11012 0.00791 0.1298 C 0.01144 0.14369 0.00782 0.13641 0.01172 0.14336 C 0.01302 0.14997 0.01293 0.14865 0.01367 0.15691 C 0.01405 0.16088 0.01405 0.16485 0.0146 0.16882 C 0.01507 0.17229 0.01591 0.17543 0.01656 0.17874 C 0.01767 0.18535 0.01684 0.18271 0.01944 0.18734 L 0.02316 0.20734 L 0.02409 0.21247 C 0.02446 0.21429 0.02484 0.21594 0.02511 0.21759 C 0.02614 0.22785 0.02549 0.22338 0.02697 0.23132 C 0.02735 0.24124 0.0279 0.25133 0.0279 0.26158 C 0.0279 0.3173 0.02828 0.30853 0.02604 0.34078 C 0.02632 0.35202 0.02735 0.39947 0.02893 0.40989 C 0.0319 0.43122 0.028 0.40493 0.03069 0.42179 C 0.03116 0.42411 0.03135 0.42642 0.03181 0.42874 L 0.0346 0.44379 L 0.03934 0.46925 L 0.04027 0.47404 C 0.04065 0.47586 0.04046 0.47801 0.0413 0.47917 C 0.04362 0.4833 0.04306 0.48099 0.04306 0.48611 " pathEditMode="relative" rAng="0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" y="23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8 0.03704 L -0.00428 0.0372 C -0.00521 0.04349 -0.00586 0.05027 -0.00689 0.05688 C -0.00754 0.06134 -0.00856 0.06581 -0.0094 0.07044 C -0.00977 0.07242 -0.01033 0.07457 -0.0107 0.07689 C -0.01247 0.09028 -0.01163 0.08284 -0.01312 0.09904 C -0.01358 0.11012 -0.01395 0.12136 -0.01442 0.13244 C -0.0147 0.14071 -0.01554 0.14881 -0.01563 0.15691 C -0.01628 0.18651 -0.01656 0.21627 -0.01693 0.24587 C -0.01656 0.27315 -0.01637 0.30076 -0.01563 0.32804 C -0.01554 0.33267 -0.01442 0.33681 -0.01442 0.34144 C -0.01442 0.36756 -0.01312 0.4208 -0.01693 0.45701 C -0.01721 0.45999 -0.01767 0.46297 -0.01814 0.46578 C -0.0186 0.47553 -0.01888 0.48512 -0.01944 0.49471 C -0.01963 0.50066 -0.02046 0.50645 -0.02074 0.51257 C -0.02093 0.52067 -0.02074 0.52877 -0.02074 0.53687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" y="2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2 C -0.00037 0.04283 -0.00223 0.04861 -0.00381 0.05457 C -0.00744 0.06928 -0.00205 0.05341 -0.00753 0.06812 C -0.01144 0.0959 -0.00642 0.06134 -0.01004 0.0835 C -0.01042 0.08664 -0.01079 0.08962 -0.01116 0.09259 C -0.01163 0.09474 -0.01209 0.09706 -0.01246 0.09904 C -0.01302 0.10202 -0.01339 0.10516 -0.01377 0.10814 C -0.01423 0.11244 -0.01432 0.11707 -0.01497 0.12136 C -0.01553 0.12451 -0.01683 0.12715 -0.01749 0.13029 C -0.02074 0.14534 -0.01693 0.13327 -0.02009 0.14584 C -0.02074 0.14881 -0.02186 0.15162 -0.02251 0.1546 C -0.02837 0.18618 -0.02186 0.16138 -0.02744 0.18155 C -0.0279 0.18519 -0.02827 0.18883 -0.02874 0.19263 C -0.0293 0.19676 -0.0319 0.20767 -0.03255 0.21015 C -0.0332 0.21313 -0.03423 0.21627 -0.03506 0.21925 C -0.03553 0.22123 -0.03571 0.22355 -0.03618 0.22586 C -0.03702 0.229 -0.03804 0.23165 -0.03878 0.23479 C -0.03934 0.23677 -0.03943 0.23942 -0.03999 0.2414 C -0.04064 0.24372 -0.04176 0.24554 -0.04241 0.24818 C -0.04306 0.25017 -0.04325 0.25248 -0.04371 0.25463 C -0.04455 0.25761 -0.04557 0.26042 -0.04622 0.26373 C -0.04725 0.26786 -0.0479 0.27249 -0.04874 0.27679 C -0.0492 0.2791 -0.0492 0.28175 -0.05004 0.28357 C -0.05078 0.28588 -0.0518 0.2877 -0.05246 0.29035 C -0.05348 0.29448 -0.05348 0.29977 -0.05497 0.30374 C -0.0559 0.30572 -0.05692 0.30787 -0.05757 0.31019 C -0.06241 0.32986 -0.05692 0.31812 -0.06371 0.33036 C -0.06827 0.35467 -0.06111 0.31779 -0.06743 0.34359 C -0.06845 0.34789 -0.06845 0.35301 -0.06994 0.35698 C -0.07087 0.35929 -0.07189 0.36111 -0.07254 0.36359 C -0.07301 0.36574 -0.0732 0.36806 -0.07366 0.37037 C -0.0745 0.37335 -0.07524 0.37599 -0.07617 0.37897 C -0.07692 0.38129 -0.07803 0.38327 -0.07878 0.38592 C -0.07933 0.3879 -0.07943 0.39021 -0.07999 0.39253 C -0.08064 0.39484 -0.08194 0.39683 -0.0824 0.39914 L -0.08622 0.41915 L -0.08863 0.43221 C -0.08919 0.43453 -0.08975 0.43684 -0.08994 0.43916 C -0.09105 0.44808 -0.09338 0.46644 -0.09375 0.47685 C -0.09384 0.48215 -0.09375 0.48711 -0.09375 0.4924 " pathEditMode="relative" rAng="0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2" y="22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4 0.03704 L 0.00074 0.0372 C -0.00224 0.04068 -0.00549 0.04349 -0.0081 0.04812 C -0.00903 0.04977 -0.00875 0.05258 -0.00921 0.05457 C -0.00986 0.05721 -0.01107 0.05903 -0.01172 0.06134 C -0.01237 0.06349 -0.01247 0.06597 -0.01302 0.06812 C -0.01368 0.07044 -0.01488 0.07226 -0.01554 0.07474 C -0.01619 0.07689 -0.01619 0.07937 -0.01684 0.08152 C -0.01749 0.08383 -0.01861 0.08565 -0.01926 0.08797 C -0.01991 0.09011 -0.01991 0.09259 -0.02056 0.09474 C -0.02205 0.09937 -0.02465 0.10301 -0.02549 0.10814 C -0.02595 0.11012 -0.02642 0.11244 -0.02679 0.11475 C -0.02725 0.11756 -0.02735 0.12087 -0.028 0.12368 C -0.02865 0.12616 -0.02986 0.12798 -0.03051 0.13029 C -0.03683 0.14997 -0.02939 0.12963 -0.03553 0.14584 C -0.0359 0.14881 -0.03618 0.15179 -0.03674 0.1546 C -0.03814 0.16105 -0.03972 0.16485 -0.04176 0.17031 C -0.04493 0.19312 -0.04065 0.16485 -0.04558 0.18816 C -0.04613 0.19097 -0.04613 0.19428 -0.04679 0.19693 C -0.04818 0.20304 -0.05069 0.2085 -0.05181 0.21478 C -0.05497 0.23148 -0.05069 0.21082 -0.05544 0.22801 C -0.05609 0.23016 -0.05609 0.23264 -0.05674 0.23479 C -0.06055 0.2467 -0.06092 0.2467 -0.06548 0.2548 C -0.07004 0.2791 -0.06278 0.2424 -0.06929 0.26802 C -0.07032 0.27249 -0.07097 0.27712 -0.07171 0.28142 C -0.07218 0.28373 -0.07227 0.28605 -0.07301 0.2882 C -0.07385 0.29035 -0.07487 0.29233 -0.07552 0.29498 C -0.07618 0.29696 -0.07618 0.29927 -0.07683 0.30142 C -0.07822 0.30622 -0.08083 0.30969 -0.08176 0.31482 C -0.08213 0.31713 -0.08231 0.31945 -0.08306 0.3216 C -0.08399 0.32408 -0.08557 0.3259 -0.08669 0.32821 C -0.08724 0.33036 -0.08734 0.33284 -0.08799 0.33466 C -0.09022 0.34193 -0.09236 0.34359 -0.09431 0.35053 C -0.09496 0.35252 -0.09496 0.35483 -0.09561 0.35698 C -0.09626 0.35946 -0.09738 0.36128 -0.09803 0.36359 C -0.09859 0.36574 -0.09868 0.36822 -0.09924 0.37037 C -0.09999 0.37269 -0.10101 0.37484 -0.10185 0.37715 C -0.10231 0.37914 -0.10231 0.38178 -0.10296 0.38377 C -0.10408 0.38641 -0.10575 0.3879 -0.10677 0.39021 C -0.10863 0.39468 -0.11077 0.39865 -0.1117 0.40377 C -0.11226 0.40609 -0.11226 0.4084 -0.11301 0.41039 C -0.11496 0.41551 -0.11775 0.41832 -0.12054 0.42146 C -0.12379 0.43932 -0.11887 0.41849 -0.12556 0.43039 C -0.14007 0.45619 -0.1237 0.43568 -0.13421 0.44808 C -0.14007 0.46363 -0.13672 0.4585 -0.14295 0.46594 C -0.14612 0.48264 -0.14156 0.4628 -0.14807 0.47702 C -0.14881 0.479 -0.14853 0.48165 -0.14919 0.4838 C -0.1503 0.48628 -0.15179 0.48826 -0.153 0.49058 C -0.15616 0.50711 -0.1516 0.48727 -0.15811 0.50166 C -0.15886 0.50347 -0.15876 0.50595 -0.15923 0.5081 C -0.16081 0.51389 -0.16202 0.51521 -0.16416 0.51951 " pathEditMode="relative" rAng="0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0" y="24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 0.03258 L -0.00093 0.03274 C -0.00391 0.03638 -0.00716 0.03919 -0.00977 0.04382 C -0.0107 0.04531 -0.01014 0.04845 -0.01098 0.05027 C -0.012 0.05225 -0.01339 0.05324 -0.0147 0.0549 C -0.01767 0.06267 -0.01953 0.06879 -0.02474 0.07474 C -0.02595 0.07623 -0.02734 0.07738 -0.02855 0.0792 C -0.03116 0.08334 -0.03348 0.08813 -0.0359 0.09259 L -0.04102 0.10136 C -0.04223 0.10367 -0.04334 0.10632 -0.04464 0.10814 C -0.05729 0.125 -0.04176 0.10351 -0.05469 0.12368 C -0.05627 0.12616 -0.05822 0.12781 -0.0598 0.13029 C -0.06315 0.13592 -0.06641 0.1422 -0.06966 0.14815 C -0.07134 0.15113 -0.07348 0.15344 -0.07478 0.15691 C -0.07645 0.16138 -0.07757 0.1665 -0.07971 0.17031 C -0.08101 0.17246 -0.08212 0.17494 -0.08343 0.17709 C -0.08501 0.1794 -0.08696 0.18105 -0.08845 0.18353 C -0.08994 0.18634 -0.09087 0.18982 -0.09217 0.19263 C -0.09375 0.1956 -0.0957 0.19808 -0.09728 0.20139 C -0.10026 0.20784 -0.10259 0.21545 -0.10603 0.22156 C -0.12342 0.25232 -0.09542 0.20238 -0.11719 0.24372 C -0.12082 0.2505 -0.12444 0.25761 -0.12853 0.26373 C -0.13142 0.26802 -0.13449 0.27216 -0.13728 0.27712 C -0.15141 0.30225 -0.12788 0.26736 -0.14723 0.29498 C -0.14807 0.29762 -0.14853 0.30109 -0.14974 0.30374 C -0.15067 0.30572 -0.15244 0.30622 -0.15355 0.30804 C -0.15458 0.31002 -0.15495 0.31267 -0.15597 0.31482 C -0.15718 0.31713 -0.15858 0.31895 -0.15978 0.3216 C -0.16676 0.33747 -0.16137 0.33284 -0.16853 0.33697 C -0.16927 0.33929 -0.16992 0.34193 -0.17095 0.34375 C -0.17197 0.34557 -0.17355 0.34656 -0.17476 0.34822 C -0.17606 0.3502 -0.17718 0.35252 -0.17848 0.35483 C -0.18127 0.36938 -0.17746 0.35516 -0.1835 0.36359 C -0.18462 0.36525 -0.1849 0.36855 -0.18592 0.37037 C -0.18824 0.37384 -0.19345 0.37914 -0.19345 0.3793 C -0.19671 0.39699 -0.19178 0.37633 -0.19848 0.38823 C -0.20508 0.39997 -0.19345 0.39121 -0.2035 0.39699 C -0.20433 0.39931 -0.20499 0.40179 -0.20601 0.40377 C -0.20703 0.40559 -0.20871 0.40609 -0.20973 0.40807 C -0.21057 0.40989 -0.21019 0.41303 -0.21094 0.41485 C -0.21187 0.41683 -0.21354 0.41766 -0.21475 0.41915 C -0.21605 0.4213 -0.21745 0.42345 -0.21847 0.42593 C -0.22033 0.43006 -0.22173 0.43469 -0.2234 0.43932 L -0.22852 0.45255 C -0.22926 0.45486 -0.23047 0.45668 -0.23103 0.45933 C -0.2314 0.46164 -0.23168 0.46396 -0.23214 0.46594 C -0.23372 0.47057 -0.23558 0.4747 -0.23726 0.47917 L -0.24219 0.49256 C -0.24489 0.5 -0.2447 0.49653 -0.2447 0.50166 " pathEditMode="relative" rAng="0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3" y="234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7" name="Rectangle 72">
            <a:extLst>
              <a:ext uri="{FF2B5EF4-FFF2-40B4-BE49-F238E27FC236}">
                <a16:creationId xmlns:a16="http://schemas.microsoft.com/office/drawing/2014/main" id="{E61E180A-0A8B-4F71-9D0F-92C137138B0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5A3399CF-0BF5-40BE-A6C3-46E0A954539B}"/>
              </a:ext>
            </a:extLst>
          </p:cNvPr>
          <p:cNvSpPr/>
          <p:nvPr/>
        </p:nvSpPr>
        <p:spPr>
          <a:xfrm>
            <a:off x="6901427" y="340189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278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2360809D-F4F4-46F0-8A30-4618E6A3EE3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188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2026CBF0-A4F5-404C-A9D4-7D1F52C19DF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178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938C2C9A-0AB4-4AF2-871F-0EF7041D909B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EEBC2B-3E93-44D8-91A4-8D6C977F85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87558" y="3578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id="{2C9D006A-0EE8-4D43-A165-550A805985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id="{8A47C80C-1D13-4AD4-B34E-0FFE630257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99BA26-C38D-498D-87F7-5C440BD7B6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47C2FF-F27E-4341-82A7-F4A404CBF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D4B29-5ED9-4B7D-B24A-AC500221E2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C32E69-7FC1-4F83-B150-E4813BF1FC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8EDAB5D-01E0-466E-8460-FB770182D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D0048493-5EDC-4D33-920F-9DEE82BF1BC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8A472C13-BC64-4229-A1F9-282A74DD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226CDA-2C7B-404B-B579-E7482893A08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589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226CDA-2C7B-404B-B579-E7482893A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4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4D4AA509-733D-4BE7-A383-48A3914083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FAEEE28B-C3F9-406D-9224-508FCB89B36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B047F126-1BB1-4FE6-8009-B07C9D43C97F}"/>
              </a:ext>
            </a:extLst>
          </p:cNvPr>
          <p:cNvSpPr/>
          <p:nvPr/>
        </p:nvSpPr>
        <p:spPr>
          <a:xfrm>
            <a:off x="2515292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571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D6B7C21B-F5EB-4DFF-B325-0174C36D8B49}"/>
              </a:ext>
            </a:extLst>
          </p:cNvPr>
          <p:cNvSpPr/>
          <p:nvPr/>
        </p:nvSpPr>
        <p:spPr>
          <a:xfrm>
            <a:off x="6998475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577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DCB3BB52-3103-4B45-9E61-EBB3CFC949E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477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052C93-5718-4FC5-BBF3-7AF9D915058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471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8985FE-3D06-495C-B02E-38B116F413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01423" y="51327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A127F26C-78D2-4111-B4CF-D71F6F6817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C4D772A3-63AB-46CC-BF71-0FEA78A009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95399" y="36719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A4C423-8F41-4882-9CF8-C3A2F6E3F5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4D8E08-44AA-469A-A703-8F709FECA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A3958C8-94C5-4289-9951-B824D276B4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4785FD-13AC-4CB9-AB9A-D870A1C07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DF95A91-3BD4-4A45-9DFD-D804B9742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7C49B17-DFAB-4138-9FA5-50C4DEF56C83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36339C16-DC66-4403-ACDF-465E14CC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9171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2973-C7E2-4E9E-997F-4AF516B4F87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460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2973-C7E2-4E9E-997F-4AF516B4F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7D64D4EA-E38D-4113-8BE0-7D0FE058389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2ACAA141-F87A-40C6-ACCE-CBED83DA2F0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01B6B671-4E30-4CC6-B99A-38ABBBC1CCFF}"/>
              </a:ext>
            </a:extLst>
          </p:cNvPr>
          <p:cNvSpPr/>
          <p:nvPr/>
        </p:nvSpPr>
        <p:spPr>
          <a:xfrm>
            <a:off x="6901427" y="340189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581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61B4F29-B545-4E54-A16F-FE504A8BDA03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599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AC20F241-97FF-40CA-81E0-FA3BB0E6ABAA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571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21AAA0EB-3C4F-49EC-AB3E-F3F9C624B3E8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579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910EB-4332-4DA6-94D3-994ADD8A40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87558" y="3578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C26BA224-E516-4317-AEFE-1D9DD5285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67670054-64DC-42B9-ABCC-AA9A73F4B3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90804-2C41-4AF8-AD18-A959220B37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951FD1-BB9B-423F-B06D-769CC3DDE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01AC86-A53A-4C7A-AF0B-6A01048615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E310492-CBD0-4021-90BA-EE01AB157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E357AC-49B2-4C74-9E62-2493584615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32A4D326-AA40-4F9F-B84E-6C845ECBF63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44BDB9B6-658F-439B-9AC8-070BDC6C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5348" y="266766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46AA38-794C-4876-8D0C-4D27A4EE56E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589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46AA38-794C-4876-8D0C-4D27A4EE5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08ACEB08-6454-4F73-8F49-7EC1AD3E38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E67E7185-D8B9-46F9-AF24-7E991151406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C7E8AB16-BB60-4B05-9A08-FA37C60629E4}"/>
              </a:ext>
            </a:extLst>
          </p:cNvPr>
          <p:cNvSpPr/>
          <p:nvPr/>
        </p:nvSpPr>
        <p:spPr>
          <a:xfrm>
            <a:off x="6857060" y="485678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388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83A8EAFD-7F1C-425E-81A1-71C2924FF31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378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10CECFE5-FF84-4617-864E-957A888267D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489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76940597-552E-462C-ABC1-4755E87A2A1F}"/>
              </a:ext>
            </a:extLst>
          </p:cNvPr>
          <p:cNvSpPr/>
          <p:nvPr/>
        </p:nvSpPr>
        <p:spPr>
          <a:xfrm>
            <a:off x="6802729" y="336478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488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9ACE4-32B1-4C29-A77C-56FCCBC268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43191" y="5033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1AAB4B95-ACD1-4F82-911C-792A265F6D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2DAB9322-FCC1-4CCF-97EA-6D9411DE66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A46C12-7672-40CF-8D06-EAA3CBAAE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0834" y="356912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C3A422-E025-469D-9C92-9485A5EE3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EB675F-5E87-40E4-9006-6277A4AB2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CFA6D5-1E15-4B6D-B7B6-803262D885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4AA5C4-2BED-4030-95C8-BE1B0E93F3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63A3F20-9177-4317-BA93-D68BC2F690D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280F9DFE-C4A9-415E-876F-4B34305B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87CB3D-0238-4CEC-AA5F-E5FF6D663A1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333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87CB3D-0238-4CEC-AA5F-E5FF6D663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60CF723A-C52D-4786-9B32-52DEABBC1E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C434CDC6-2677-4D2C-8986-14A453BA1D2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921FCAA9-0DDF-49BF-AD9D-75A41832A79D}"/>
              </a:ext>
            </a:extLst>
          </p:cNvPr>
          <p:cNvSpPr/>
          <p:nvPr/>
        </p:nvSpPr>
        <p:spPr>
          <a:xfrm>
            <a:off x="2443960" y="33414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451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618BA066-DA3B-4294-9B70-721373E6D5E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341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1C342FA3-82CB-469C-9791-A9A370488A54}"/>
              </a:ext>
            </a:extLst>
          </p:cNvPr>
          <p:cNvSpPr/>
          <p:nvPr/>
        </p:nvSpPr>
        <p:spPr>
          <a:xfrm>
            <a:off x="6867925" y="33907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351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C147B6-EBC1-4ED0-AD9C-310F1ECE1E57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E230F6-E9DC-4A10-85CF-E7F7D56CF9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30091" y="35182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A8BF99FA-66E7-485F-90D2-A3E7C87698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86874" y="35945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AF809BEF-F564-406C-92D7-A7B975C14AD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60751F-C621-4C57-9707-AABE286200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877F2F-DE08-48A7-95A8-C49690B01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896619-7556-4B0F-B0DD-55636214A0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C621B5-4FF5-4E86-ABBA-A7C2BC00AA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7A069D2-6680-4655-9180-70CBE03702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0D87A30-4AD8-4126-973D-11AEAFA6C7F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FE55E4BD-5406-4788-896E-2BBCB75C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379" y="260816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A39DFB-6A7A-4CF0-88FE-F59AD9721FC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A39DFB-6A7A-4CF0-88FE-F59AD9721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499</Words>
  <Application>Microsoft Office PowerPoint</Application>
  <PresentationFormat>Tùy chỉnh</PresentationFormat>
  <Paragraphs>184</Paragraphs>
  <Slides>29</Slides>
  <Notes>1</Notes>
  <HiddenSlides>0</HiddenSlides>
  <MMClips>40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5" baseType="lpstr">
      <vt:lpstr>.VnBlack</vt:lpstr>
      <vt:lpstr>Arial</vt:lpstr>
      <vt:lpstr>Calibri</vt:lpstr>
      <vt:lpstr>Cambria Math</vt:lpstr>
      <vt:lpstr>UTM 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91</cp:revision>
  <dcterms:created xsi:type="dcterms:W3CDTF">2021-08-05T17:05:57Z</dcterms:created>
  <dcterms:modified xsi:type="dcterms:W3CDTF">2022-04-03T14:26:33Z</dcterms:modified>
</cp:coreProperties>
</file>