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2" r:id="rId5"/>
  </p:sldMasterIdLst>
  <p:notesMasterIdLst>
    <p:notesMasterId r:id="rId16"/>
  </p:notesMasterIdLst>
  <p:sldIdLst>
    <p:sldId id="256" r:id="rId6"/>
    <p:sldId id="2007577108" r:id="rId7"/>
    <p:sldId id="2007577109" r:id="rId8"/>
    <p:sldId id="2007577107" r:id="rId9"/>
    <p:sldId id="297" r:id="rId10"/>
    <p:sldId id="272" r:id="rId11"/>
    <p:sldId id="273" r:id="rId12"/>
    <p:sldId id="274" r:id="rId13"/>
    <p:sldId id="329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5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1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2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4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3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6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0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1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5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2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1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6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3/14/2022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3/14/2022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3/14/2022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7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3/14/2022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3/14/2022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3/14/2022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7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42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9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31" name="Picture 2" descr="C:\Users\THUTUY~1\AppData\Local\Temp\Rar$DI01.187\Y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3" y="0"/>
            <a:ext cx="121242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F19C97-F1C5-4DBF-82B3-DBC9017E4FF5}"/>
              </a:ext>
            </a:extLst>
          </p:cNvPr>
          <p:cNvSpPr txBox="1"/>
          <p:nvPr userDrawn="1"/>
        </p:nvSpPr>
        <p:spPr>
          <a:xfrm>
            <a:off x="8598878" y="0"/>
            <a:ext cx="3525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62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945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39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686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F1C80-DBAB-43DD-A909-F3A9E04A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li. </a:t>
            </a:r>
          </a:p>
        </p:txBody>
      </p:sp>
      <p:pic>
        <p:nvPicPr>
          <p:cNvPr id="6" name="Picture 5" descr="cách viết chữ y">
            <a:extLst>
              <a:ext uri="{FF2B5EF4-FFF2-40B4-BE49-F238E27FC236}">
                <a16:creationId xmlns:a16="http://schemas.microsoft.com/office/drawing/2014/main" id="{EEBE4A05-D865-4C06-84A1-93CA48D2CA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  <a:extLst>
              <a:ext uri="{FF2B5EF4-FFF2-40B4-BE49-F238E27FC236}">
                <a16:creationId xmlns:a16="http://schemas.microsoft.com/office/drawing/2014/main" id="{E59C20A2-7967-4E13-A187-935E3B38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  <a:extLst>
              <a:ext uri="{FF2B5EF4-FFF2-40B4-BE49-F238E27FC236}">
                <a16:creationId xmlns:a16="http://schemas.microsoft.com/office/drawing/2014/main" id="{1A855B12-D209-47F9-9F5F-904AB26DD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grpSp>
        <p:nvGrpSpPr>
          <p:cNvPr id="4107" name="Group 35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chữ Ycỡ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97D12D-4C32-437B-BE1D-51D1720255C0}"/>
              </a:ext>
            </a:extLst>
          </p:cNvPr>
          <p:cNvGrpSpPr/>
          <p:nvPr/>
        </p:nvGrpSpPr>
        <p:grpSpPr>
          <a:xfrm>
            <a:off x="2892376" y="1111871"/>
            <a:ext cx="6608239" cy="1429401"/>
            <a:chOff x="1812007" y="949418"/>
            <a:chExt cx="6399335" cy="15618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34795B-CF2F-4C41-9AFA-50965C71F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DE5C91-1FBC-4476-A3D1-A1F96347CE46}"/>
                </a:ext>
              </a:extLst>
            </p:cNvPr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>
                  <a:solidFill>
                    <a:srgbClr val="FF0000"/>
                  </a:solidFill>
                  <a:latin typeface="HP001 4 hàng" panose="020B0603050302020204" pitchFamily="34" charset="0"/>
                </a:rPr>
                <a:t>  </a:t>
              </a:r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Tổ quốc, yêu đồng bào.</a:t>
              </a:r>
              <a:r>
                <a:rPr lang="vi-VN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4E6401D-738A-44BA-B60F-B987B1E6AB83}"/>
              </a:ext>
            </a:extLst>
          </p:cNvPr>
          <p:cNvSpPr txBox="1"/>
          <p:nvPr/>
        </p:nvSpPr>
        <p:spPr>
          <a:xfrm>
            <a:off x="3143982" y="2741407"/>
            <a:ext cx="6119826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T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y, g, b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4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207</Words>
  <Application>Microsoft Office PowerPoint</Application>
  <PresentationFormat>Màn hình rộng</PresentationFormat>
  <Paragraphs>42</Paragraphs>
  <Slides>10</Slides>
  <Notes>4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10</vt:i4>
      </vt:variant>
    </vt:vector>
  </HeadingPairs>
  <TitlesOfParts>
    <vt:vector size="28" baseType="lpstr">
      <vt:lpstr>等线</vt:lpstr>
      <vt:lpstr>等线 Light</vt:lpstr>
      <vt:lpstr>微软雅黑</vt:lpstr>
      <vt:lpstr>.VnArial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华康少女文字W5(P)</vt:lpstr>
      <vt:lpstr>包图主题2</vt:lpstr>
      <vt:lpstr>1_Office Theme</vt:lpstr>
      <vt:lpstr>Office 主题​​</vt:lpstr>
      <vt:lpstr>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2</cp:revision>
  <dcterms:created xsi:type="dcterms:W3CDTF">2021-08-03T09:36:18Z</dcterms:created>
  <dcterms:modified xsi:type="dcterms:W3CDTF">2022-03-13T23:58:22Z</dcterms:modified>
</cp:coreProperties>
</file>