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07" r:id="rId6"/>
  </p:sldMasterIdLst>
  <p:notesMasterIdLst>
    <p:notesMasterId r:id="rId35"/>
  </p:notesMasterIdLst>
  <p:sldIdLst>
    <p:sldId id="256" r:id="rId7"/>
    <p:sldId id="393" r:id="rId8"/>
    <p:sldId id="394" r:id="rId9"/>
    <p:sldId id="395" r:id="rId10"/>
    <p:sldId id="260" r:id="rId11"/>
    <p:sldId id="261" r:id="rId12"/>
    <p:sldId id="264" r:id="rId13"/>
    <p:sldId id="322" r:id="rId14"/>
    <p:sldId id="258" r:id="rId15"/>
    <p:sldId id="310" r:id="rId16"/>
    <p:sldId id="307" r:id="rId17"/>
    <p:sldId id="257" r:id="rId18"/>
    <p:sldId id="353" r:id="rId19"/>
    <p:sldId id="272" r:id="rId20"/>
    <p:sldId id="356" r:id="rId21"/>
    <p:sldId id="355" r:id="rId22"/>
    <p:sldId id="390" r:id="rId23"/>
    <p:sldId id="396" r:id="rId24"/>
    <p:sldId id="391" r:id="rId25"/>
    <p:sldId id="265" r:id="rId26"/>
    <p:sldId id="327" r:id="rId27"/>
    <p:sldId id="358" r:id="rId28"/>
    <p:sldId id="392" r:id="rId29"/>
    <p:sldId id="312" r:id="rId30"/>
    <p:sldId id="330" r:id="rId31"/>
    <p:sldId id="372" r:id="rId32"/>
    <p:sldId id="289"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55" d="100"/>
          <a:sy n="55"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E561F-CF60-4F8D-A6A6-DDA1D02D9693}"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589FF-F6CD-48AD-B8AE-ACFA136EE47E}" type="slidenum">
              <a:rPr lang="en-US" smtClean="0"/>
              <a:t>‹#›</a:t>
            </a:fld>
            <a:endParaRPr lang="en-US"/>
          </a:p>
        </p:txBody>
      </p:sp>
    </p:spTree>
    <p:extLst>
      <p:ext uri="{BB962C8B-B14F-4D97-AF65-F5344CB8AC3E}">
        <p14:creationId xmlns:p14="http://schemas.microsoft.com/office/powerpoint/2010/main" val="251108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164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14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470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7125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76488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55826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51795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1828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761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9164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924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7883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29838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6092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0527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984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58074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72134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58211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437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32067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61326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9588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970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58038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2517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600151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39061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513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49816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88170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15851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
        <p:nvSpPr>
          <p:cNvPr id="5" name="TextBox 4">
            <a:extLst>
              <a:ext uri="{FF2B5EF4-FFF2-40B4-BE49-F238E27FC236}">
                <a16:creationId xmlns:a16="http://schemas.microsoft.com/office/drawing/2014/main" id="{C4BFDD25-6D1F-49FF-B4C9-BFBBA38F24B1}"/>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2373956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257643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3992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822084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76143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63E2A0-965D-43C0-B9B7-F00890D6C85C}"/>
              </a:ext>
            </a:extLst>
          </p:cNvPr>
          <p:cNvSpPr txBox="1"/>
          <p:nvPr userDrawn="1"/>
        </p:nvSpPr>
        <p:spPr>
          <a:xfrm>
            <a:off x="9695650" y="6440854"/>
            <a:ext cx="2853447" cy="256545"/>
          </a:xfrm>
          <a:prstGeom prst="rect">
            <a:avLst/>
          </a:prstGeom>
          <a:noFill/>
        </p:spPr>
        <p:txBody>
          <a:bodyPr wrap="square" rtlCol="0">
            <a:spAutoFit/>
          </a:bodyPr>
          <a:lstStyle/>
          <a:p>
            <a:r>
              <a:rPr lang="en-US" sz="1067" b="1" i="1" dirty="0" err="1">
                <a:solidFill>
                  <a:srgbClr val="FFFF00"/>
                </a:solidFill>
              </a:rPr>
              <a:t>Hương</a:t>
            </a:r>
            <a:r>
              <a:rPr lang="en-US" sz="1067" b="1" i="1" dirty="0">
                <a:solidFill>
                  <a:srgbClr val="FFFF00"/>
                </a:solidFill>
              </a:rPr>
              <a:t> </a:t>
            </a:r>
            <a:r>
              <a:rPr lang="en-US" sz="1067" b="1" i="1" dirty="0" err="1">
                <a:solidFill>
                  <a:srgbClr val="FFFF00"/>
                </a:solidFill>
              </a:rPr>
              <a:t>Thảo</a:t>
            </a:r>
            <a:r>
              <a:rPr lang="en-US" sz="1067" b="1" i="1" dirty="0">
                <a:solidFill>
                  <a:srgbClr val="FFFF00"/>
                </a:solidFill>
              </a:rPr>
              <a:t>: tranthao121004@gmail.com</a:t>
            </a:r>
          </a:p>
        </p:txBody>
      </p:sp>
    </p:spTree>
    <p:extLst>
      <p:ext uri="{BB962C8B-B14F-4D97-AF65-F5344CB8AC3E}">
        <p14:creationId xmlns:p14="http://schemas.microsoft.com/office/powerpoint/2010/main" val="2070395719"/>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67696"/>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83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4121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81649"/>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63394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04879"/>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2022/3/30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398891671"/>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31182971"/>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83648397"/>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14042263"/>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865900757"/>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91144354"/>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4199972"/>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59941461"/>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354235071"/>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90136080"/>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91467931"/>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083591342"/>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sp>
        <p:nvSpPr>
          <p:cNvPr id="8" name="TextBox 7">
            <a:extLst>
              <a:ext uri="{FF2B5EF4-FFF2-40B4-BE49-F238E27FC236}">
                <a16:creationId xmlns:a16="http://schemas.microsoft.com/office/drawing/2014/main" id="{CF2C80F1-5C36-47C7-BB66-91C56E90A66A}"/>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16303917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720961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3/30/2022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
        <p:nvSpPr>
          <p:cNvPr id="7" name="TextBox 6">
            <a:extLst>
              <a:ext uri="{FF2B5EF4-FFF2-40B4-BE49-F238E27FC236}">
                <a16:creationId xmlns:a16="http://schemas.microsoft.com/office/drawing/2014/main" id="{100EC6E3-1004-4931-A3C3-57F5AB0716D4}"/>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793282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661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ransition spd="slow">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7" name="TextBox 6">
            <a:extLst>
              <a:ext uri="{FF2B5EF4-FFF2-40B4-BE49-F238E27FC236}">
                <a16:creationId xmlns:a16="http://schemas.microsoft.com/office/drawing/2014/main" id="{15E065CE-25E6-4600-B38D-DF3E36760140}"/>
              </a:ext>
            </a:extLst>
          </p:cNvPr>
          <p:cNvSpPr txBox="1"/>
          <p:nvPr userDrawn="1"/>
        </p:nvSpPr>
        <p:spPr>
          <a:xfrm>
            <a:off x="9581350" y="18094"/>
            <a:ext cx="2853447" cy="256545"/>
          </a:xfrm>
          <a:prstGeom prst="rect">
            <a:avLst/>
          </a:prstGeom>
          <a:noFill/>
        </p:spPr>
        <p:txBody>
          <a:bodyPr wrap="square" rtlCol="0">
            <a:spAutoFit/>
          </a:bodyPr>
          <a:lstStyle/>
          <a:p>
            <a:r>
              <a:rPr lang="en-US" sz="1067" i="1" dirty="0" err="1"/>
              <a:t>Hương</a:t>
            </a:r>
            <a:r>
              <a:rPr lang="en-US" sz="1067" i="1" dirty="0"/>
              <a:t> </a:t>
            </a:r>
            <a:r>
              <a:rPr lang="en-US" sz="1067" i="1" dirty="0" err="1"/>
              <a:t>Thảo</a:t>
            </a:r>
            <a:r>
              <a:rPr lang="en-US" sz="1067" i="1" dirty="0"/>
              <a:t>: tranthao121004@gmail.com</a:t>
            </a:r>
          </a:p>
        </p:txBody>
      </p:sp>
    </p:spTree>
    <p:extLst>
      <p:ext uri="{BB962C8B-B14F-4D97-AF65-F5344CB8AC3E}">
        <p14:creationId xmlns:p14="http://schemas.microsoft.com/office/powerpoint/2010/main" val="29601319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32.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8.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0.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37.gif"/><Relationship Id="rId5" Type="http://schemas.openxmlformats.org/officeDocument/2006/relationships/image" Target="../media/image36.gif"/><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8.png"/><Relationship Id="rId18" Type="http://schemas.openxmlformats.org/officeDocument/2006/relationships/image" Target="../media/image51.gif"/><Relationship Id="rId26" Type="http://schemas.microsoft.com/office/2007/relationships/hdphoto" Target="../media/hdphoto16.wdp"/><Relationship Id="rId3" Type="http://schemas.openxmlformats.org/officeDocument/2006/relationships/image" Target="../media/image42.png"/><Relationship Id="rId21" Type="http://schemas.openxmlformats.org/officeDocument/2006/relationships/image" Target="../media/image53.png"/><Relationship Id="rId7" Type="http://schemas.openxmlformats.org/officeDocument/2006/relationships/image" Target="../media/image44.png"/><Relationship Id="rId12" Type="http://schemas.openxmlformats.org/officeDocument/2006/relationships/image" Target="../media/image47.gif"/><Relationship Id="rId17" Type="http://schemas.openxmlformats.org/officeDocument/2006/relationships/image" Target="../media/image50.png"/><Relationship Id="rId25" Type="http://schemas.openxmlformats.org/officeDocument/2006/relationships/image" Target="../media/image55.png"/><Relationship Id="rId2" Type="http://schemas.openxmlformats.org/officeDocument/2006/relationships/image" Target="../media/image41.gif"/><Relationship Id="rId16" Type="http://schemas.microsoft.com/office/2007/relationships/hdphoto" Target="../media/hdphoto12.wdp"/><Relationship Id="rId20" Type="http://schemas.microsoft.com/office/2007/relationships/hdphoto" Target="../media/hdphoto13.wdp"/><Relationship Id="rId29" Type="http://schemas.openxmlformats.org/officeDocument/2006/relationships/image" Target="../media/image57.gif"/><Relationship Id="rId1" Type="http://schemas.openxmlformats.org/officeDocument/2006/relationships/slideLayout" Target="../slideLayouts/slideLayout24.xml"/><Relationship Id="rId6" Type="http://schemas.microsoft.com/office/2007/relationships/hdphoto" Target="../media/hdphoto8.wdp"/><Relationship Id="rId11" Type="http://schemas.openxmlformats.org/officeDocument/2006/relationships/image" Target="../media/image46.gif"/><Relationship Id="rId24" Type="http://schemas.microsoft.com/office/2007/relationships/hdphoto" Target="../media/hdphoto15.wdp"/><Relationship Id="rId5" Type="http://schemas.openxmlformats.org/officeDocument/2006/relationships/image" Target="../media/image43.png"/><Relationship Id="rId15" Type="http://schemas.openxmlformats.org/officeDocument/2006/relationships/image" Target="../media/image49.png"/><Relationship Id="rId23" Type="http://schemas.openxmlformats.org/officeDocument/2006/relationships/image" Target="../media/image54.png"/><Relationship Id="rId28" Type="http://schemas.microsoft.com/office/2007/relationships/hdphoto" Target="../media/hdphoto17.wdp"/><Relationship Id="rId10" Type="http://schemas.microsoft.com/office/2007/relationships/hdphoto" Target="../media/hdphoto10.wdp"/><Relationship Id="rId19" Type="http://schemas.openxmlformats.org/officeDocument/2006/relationships/image" Target="../media/image52.png"/><Relationship Id="rId31" Type="http://schemas.microsoft.com/office/2007/relationships/hdphoto" Target="../media/hdphoto18.wdp"/><Relationship Id="rId4" Type="http://schemas.microsoft.com/office/2007/relationships/hdphoto" Target="../media/hdphoto7.wdp"/><Relationship Id="rId9" Type="http://schemas.openxmlformats.org/officeDocument/2006/relationships/image" Target="../media/image45.png"/><Relationship Id="rId14" Type="http://schemas.microsoft.com/office/2007/relationships/hdphoto" Target="../media/hdphoto11.wdp"/><Relationship Id="rId22" Type="http://schemas.microsoft.com/office/2007/relationships/hdphoto" Target="../media/hdphoto14.wdp"/><Relationship Id="rId27" Type="http://schemas.openxmlformats.org/officeDocument/2006/relationships/image" Target="../media/image56.png"/><Relationship Id="rId30"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2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26.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26.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3463261" y="135277"/>
            <a:ext cx="6079003" cy="5429288"/>
          </a:xfrm>
          <a:prstGeom prst="rect">
            <a:avLst/>
          </a:prstGeom>
        </p:spPr>
      </p:pic>
      <p:sp>
        <p:nvSpPr>
          <p:cNvPr id="2" name="TextBox 1">
            <a:extLst>
              <a:ext uri="{FF2B5EF4-FFF2-40B4-BE49-F238E27FC236}">
                <a16:creationId xmlns:a16="http://schemas.microsoft.com/office/drawing/2014/main" id="{2B194DAC-AB2D-49D7-A3AF-94842D3C5C6E}"/>
              </a:ext>
            </a:extLst>
          </p:cNvPr>
          <p:cNvSpPr txBox="1"/>
          <p:nvPr/>
        </p:nvSpPr>
        <p:spPr>
          <a:xfrm>
            <a:off x="4554244" y="2673907"/>
            <a:ext cx="37818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7200" b="1" i="0" u="none" strike="noStrike" kern="1200" cap="none" spc="0" normalizeH="0" baseline="0" noProof="0" dirty="0">
                <a:ln>
                  <a:noFill/>
                </a:ln>
                <a:solidFill>
                  <a:srgbClr val="FF0000"/>
                </a:solidFill>
                <a:effectLst/>
                <a:uLnTx/>
                <a:uFillTx/>
                <a:latin typeface="Calibri"/>
                <a:ea typeface="+mn-ea"/>
                <a:cs typeface="+mn-cs"/>
              </a:rPr>
              <a:t> 1 + 2</a:t>
            </a:r>
          </a:p>
        </p:txBody>
      </p:sp>
    </p:spTree>
    <p:extLst>
      <p:ext uri="{BB962C8B-B14F-4D97-AF65-F5344CB8AC3E}">
        <p14:creationId xmlns:p14="http://schemas.microsoft.com/office/powerpoint/2010/main" val="4162557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4167059" y="1747185"/>
            <a:ext cx="7911010" cy="666786"/>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600"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tên phiên âm nước ngoài</a:t>
            </a:r>
            <a:endParaRPr kumimoji="0" lang="zh-CN" altLang="en-US" sz="3600"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p:cNvSpPr txBox="1"/>
          <p:nvPr/>
        </p:nvSpPr>
        <p:spPr>
          <a:xfrm>
            <a:off x="4167059" y="2605698"/>
            <a:ext cx="7227431" cy="1754326"/>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600"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Nhận biết được cách chào hỏi của người dân một số nước trên thế giới.</a:t>
            </a:r>
            <a:endParaRPr kumimoji="0" lang="zh-CN" altLang="en-US" sz="3600"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1222804" y="1769368"/>
            <a:ext cx="2568575"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altLang="zh-CN"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tiêu</a:t>
            </a:r>
            <a:endParaRPr kumimoji="0" lang="zh-CN" altLang="en-US"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682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CF58FC-5662-4642-BFC9-361131D386BC}"/>
              </a:ext>
            </a:extLst>
          </p:cNvPr>
          <p:cNvGrpSpPr/>
          <p:nvPr/>
        </p:nvGrpSpPr>
        <p:grpSpPr>
          <a:xfrm>
            <a:off x="805600" y="514643"/>
            <a:ext cx="2439264" cy="839721"/>
            <a:chOff x="369343" y="617893"/>
            <a:chExt cx="1613647" cy="538834"/>
          </a:xfrm>
        </p:grpSpPr>
        <p:sp>
          <p:nvSpPr>
            <p:cNvPr id="4" name="TextBox 3">
              <a:extLst>
                <a:ext uri="{FF2B5EF4-FFF2-40B4-BE49-F238E27FC236}">
                  <a16:creationId xmlns:a16="http://schemas.microsoft.com/office/drawing/2014/main" id="{C780E570-A6A7-4F6C-ABF2-DA8423374100}"/>
                </a:ext>
              </a:extLst>
            </p:cNvPr>
            <p:cNvSpPr txBox="1"/>
            <p:nvPr/>
          </p:nvSpPr>
          <p:spPr>
            <a:xfrm>
              <a:off x="369343" y="617893"/>
              <a:ext cx="1613647" cy="533236"/>
            </a:xfrm>
            <a:prstGeom prst="rect">
              <a:avLst/>
            </a:prstGeom>
            <a:noFill/>
          </p:spPr>
          <p:txBody>
            <a:bodyPr wrap="square" rtlCol="0">
              <a:spAutoFit/>
            </a:bodyPr>
            <a:lstStyle/>
            <a:p>
              <a:r>
                <a:rPr lang="en-US" sz="4800" dirty="0">
                  <a:solidFill>
                    <a:schemeClr val="accent1">
                      <a:lumMod val="50000"/>
                    </a:schemeClr>
                  </a:solidFill>
                  <a:latin typeface="+mj-lt"/>
                </a:rPr>
                <a:t>BÀI 18</a:t>
              </a:r>
            </a:p>
          </p:txBody>
        </p:sp>
        <p:sp>
          <p:nvSpPr>
            <p:cNvPr id="5" name="TextBox 4">
              <a:extLst>
                <a:ext uri="{FF2B5EF4-FFF2-40B4-BE49-F238E27FC236}">
                  <a16:creationId xmlns:a16="http://schemas.microsoft.com/office/drawing/2014/main" id="{836CFCA4-EFC0-42DD-B1BD-00B5FC6E2B69}"/>
                </a:ext>
              </a:extLst>
            </p:cNvPr>
            <p:cNvSpPr txBox="1"/>
            <p:nvPr/>
          </p:nvSpPr>
          <p:spPr>
            <a:xfrm>
              <a:off x="369343" y="623490"/>
              <a:ext cx="1613647" cy="533237"/>
            </a:xfrm>
            <a:prstGeom prst="rect">
              <a:avLst/>
            </a:prstGeom>
            <a:noFill/>
          </p:spPr>
          <p:txBody>
            <a:bodyPr wrap="square" rtlCol="0">
              <a:spAutoFit/>
            </a:bodyPr>
            <a:lstStyle/>
            <a:p>
              <a:r>
                <a:rPr lang="en-US" sz="4800" dirty="0">
                  <a:solidFill>
                    <a:schemeClr val="accent1"/>
                  </a:solidFill>
                  <a:latin typeface="+mj-lt"/>
                </a:rPr>
                <a:t>BÀI 18</a:t>
              </a:r>
            </a:p>
          </p:txBody>
        </p:sp>
      </p:grpSp>
      <p:pic>
        <p:nvPicPr>
          <p:cNvPr id="6" name="Picture 5">
            <a:extLst>
              <a:ext uri="{FF2B5EF4-FFF2-40B4-BE49-F238E27FC236}">
                <a16:creationId xmlns:a16="http://schemas.microsoft.com/office/drawing/2014/main" id="{C8B56EAA-1D8B-4DBD-BCED-D2B571AB680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03295" y="1465262"/>
            <a:ext cx="1084359" cy="571487"/>
          </a:xfrm>
          <a:prstGeom prst="rect">
            <a:avLst/>
          </a:prstGeom>
        </p:spPr>
      </p:pic>
      <p:sp>
        <p:nvSpPr>
          <p:cNvPr id="7" name="TextBox 6">
            <a:extLst>
              <a:ext uri="{FF2B5EF4-FFF2-40B4-BE49-F238E27FC236}">
                <a16:creationId xmlns:a16="http://schemas.microsoft.com/office/drawing/2014/main" id="{F4EB41C0-CDDF-4868-9515-ECE5EE458DC2}"/>
              </a:ext>
            </a:extLst>
          </p:cNvPr>
          <p:cNvSpPr txBox="1"/>
          <p:nvPr/>
        </p:nvSpPr>
        <p:spPr>
          <a:xfrm>
            <a:off x="2768058" y="1455594"/>
            <a:ext cx="8990553" cy="584775"/>
          </a:xfrm>
          <a:prstGeom prst="rect">
            <a:avLst/>
          </a:prstGeom>
          <a:noFill/>
        </p:spPr>
        <p:txBody>
          <a:bodyPr wrap="square" rtlCol="0">
            <a:spAutoFit/>
          </a:bodyPr>
          <a:lstStyle/>
          <a:p>
            <a:pPr algn="ctr"/>
            <a:r>
              <a:rPr lang="en-US" sz="3200" dirty="0" err="1">
                <a:latin typeface="+mj-lt"/>
              </a:rPr>
              <a:t>Bức</a:t>
            </a:r>
            <a:r>
              <a:rPr lang="en-US" sz="3200" dirty="0">
                <a:latin typeface="+mj-lt"/>
              </a:rPr>
              <a:t> </a:t>
            </a:r>
            <a:r>
              <a:rPr lang="en-US" sz="3200" dirty="0" err="1">
                <a:latin typeface="+mj-lt"/>
              </a:rPr>
              <a:t>tranh</a:t>
            </a:r>
            <a:r>
              <a:rPr lang="en-US" sz="3200" dirty="0">
                <a:latin typeface="+mj-lt"/>
              </a:rPr>
              <a:t> </a:t>
            </a:r>
            <a:r>
              <a:rPr lang="en-US" sz="3200" dirty="0" err="1">
                <a:latin typeface="+mj-lt"/>
              </a:rPr>
              <a:t>vẽ</a:t>
            </a:r>
            <a:r>
              <a:rPr lang="en-US" sz="3200" dirty="0">
                <a:latin typeface="+mj-lt"/>
              </a:rPr>
              <a:t> </a:t>
            </a:r>
            <a:r>
              <a:rPr lang="en-US" sz="3200" dirty="0" err="1">
                <a:latin typeface="+mj-lt"/>
              </a:rPr>
              <a:t>cảnh</a:t>
            </a:r>
            <a:r>
              <a:rPr lang="en-US" sz="3200" dirty="0">
                <a:latin typeface="+mj-lt"/>
              </a:rPr>
              <a:t>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đang</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en-US" sz="3200" dirty="0">
                <a:latin typeface="+mj-lt"/>
              </a:rPr>
              <a:t>?</a:t>
            </a:r>
            <a:endParaRPr lang="en-US" sz="3200" b="1" dirty="0">
              <a:latin typeface="+mj-lt"/>
            </a:endParaRPr>
          </a:p>
        </p:txBody>
      </p:sp>
      <p:sp>
        <p:nvSpPr>
          <p:cNvPr id="8" name="TextBox 7">
            <a:extLst>
              <a:ext uri="{FF2B5EF4-FFF2-40B4-BE49-F238E27FC236}">
                <a16:creationId xmlns:a16="http://schemas.microsoft.com/office/drawing/2014/main" id="{9FBC6AC9-2B7C-44CE-AC90-9AE3E75829A1}"/>
              </a:ext>
            </a:extLst>
          </p:cNvPr>
          <p:cNvSpPr txBox="1"/>
          <p:nvPr/>
        </p:nvSpPr>
        <p:spPr>
          <a:xfrm>
            <a:off x="3798822" y="216985"/>
            <a:ext cx="8606934" cy="923330"/>
          </a:xfrm>
          <a:prstGeom prst="rect">
            <a:avLst/>
          </a:prstGeom>
          <a:noFill/>
        </p:spPr>
        <p:txBody>
          <a:bodyPr wrap="square" rtlCol="0">
            <a:spAutoFit/>
          </a:bodyPr>
          <a:lstStyle/>
          <a:p>
            <a:r>
              <a:rPr lang="en-US" sz="5400" dirty="0" err="1">
                <a:solidFill>
                  <a:srgbClr val="FF0000"/>
                </a:solidFill>
                <a:latin typeface="+mj-lt"/>
              </a:rPr>
              <a:t>Thư</a:t>
            </a:r>
            <a:r>
              <a:rPr lang="en-US" sz="5400" dirty="0">
                <a:solidFill>
                  <a:srgbClr val="FF0000"/>
                </a:solidFill>
                <a:latin typeface="+mj-lt"/>
              </a:rPr>
              <a:t> </a:t>
            </a:r>
            <a:r>
              <a:rPr lang="en-US" sz="5400" dirty="0" err="1">
                <a:solidFill>
                  <a:srgbClr val="FF0000"/>
                </a:solidFill>
                <a:latin typeface="+mj-lt"/>
              </a:rPr>
              <a:t>viện</a:t>
            </a:r>
            <a:r>
              <a:rPr lang="en-US" sz="5400" dirty="0">
                <a:solidFill>
                  <a:srgbClr val="FF0000"/>
                </a:solidFill>
                <a:latin typeface="+mj-lt"/>
              </a:rPr>
              <a:t> </a:t>
            </a:r>
            <a:r>
              <a:rPr lang="en-US" sz="5400" dirty="0" err="1">
                <a:solidFill>
                  <a:srgbClr val="FF0000"/>
                </a:solidFill>
                <a:latin typeface="+mj-lt"/>
              </a:rPr>
              <a:t>biết</a:t>
            </a:r>
            <a:r>
              <a:rPr lang="en-US" sz="5400" dirty="0">
                <a:solidFill>
                  <a:srgbClr val="FF0000"/>
                </a:solidFill>
                <a:latin typeface="+mj-lt"/>
              </a:rPr>
              <a:t> </a:t>
            </a:r>
            <a:r>
              <a:rPr lang="en-US" sz="5400" dirty="0" err="1">
                <a:solidFill>
                  <a:srgbClr val="FF0000"/>
                </a:solidFill>
                <a:latin typeface="+mj-lt"/>
              </a:rPr>
              <a:t>đi</a:t>
            </a:r>
            <a:endParaRPr lang="en-US" sz="5400" dirty="0">
              <a:solidFill>
                <a:srgbClr val="FF0000"/>
              </a:solidFill>
              <a:latin typeface="+mj-lt"/>
            </a:endParaRPr>
          </a:p>
        </p:txBody>
      </p:sp>
      <p:pic>
        <p:nvPicPr>
          <p:cNvPr id="10" name="Picture 9">
            <a:extLst>
              <a:ext uri="{FF2B5EF4-FFF2-40B4-BE49-F238E27FC236}">
                <a16:creationId xmlns:a16="http://schemas.microsoft.com/office/drawing/2014/main" id="{C3E2B5AC-546C-4FFC-B3C3-5E2FAECEE4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547477" y="2178838"/>
            <a:ext cx="7744840" cy="4197585"/>
          </a:xfrm>
          <a:prstGeom prst="rect">
            <a:avLst/>
          </a:prstGeom>
          <a:ln>
            <a:noFill/>
          </a:ln>
          <a:effectLst>
            <a:softEdge rad="112500"/>
          </a:effectLst>
        </p:spPr>
      </p:pic>
    </p:spTree>
    <p:extLst>
      <p:ext uri="{BB962C8B-B14F-4D97-AF65-F5344CB8AC3E}">
        <p14:creationId xmlns:p14="http://schemas.microsoft.com/office/powerpoint/2010/main" val="364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584868"/>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custGeom>
                    <a:avLst/>
                    <a:gdLst>
                      <a:gd name="connsiteX0" fmla="*/ 0 w 11887200"/>
                      <a:gd name="connsiteY0" fmla="*/ 0 h 6584868"/>
                      <a:gd name="connsiteX1" fmla="*/ 237744 w 11887200"/>
                      <a:gd name="connsiteY1" fmla="*/ 0 h 6584868"/>
                      <a:gd name="connsiteX2" fmla="*/ 475488 w 11887200"/>
                      <a:gd name="connsiteY2" fmla="*/ 0 h 6584868"/>
                      <a:gd name="connsiteX3" fmla="*/ 1188720 w 11887200"/>
                      <a:gd name="connsiteY3" fmla="*/ 0 h 6584868"/>
                      <a:gd name="connsiteX4" fmla="*/ 2020824 w 11887200"/>
                      <a:gd name="connsiteY4" fmla="*/ 0 h 6584868"/>
                      <a:gd name="connsiteX5" fmla="*/ 2615184 w 11887200"/>
                      <a:gd name="connsiteY5" fmla="*/ 0 h 6584868"/>
                      <a:gd name="connsiteX6" fmla="*/ 3447288 w 11887200"/>
                      <a:gd name="connsiteY6" fmla="*/ 0 h 6584868"/>
                      <a:gd name="connsiteX7" fmla="*/ 4279392 w 11887200"/>
                      <a:gd name="connsiteY7" fmla="*/ 0 h 6584868"/>
                      <a:gd name="connsiteX8" fmla="*/ 4636008 w 11887200"/>
                      <a:gd name="connsiteY8" fmla="*/ 0 h 6584868"/>
                      <a:gd name="connsiteX9" fmla="*/ 5468112 w 11887200"/>
                      <a:gd name="connsiteY9" fmla="*/ 0 h 6584868"/>
                      <a:gd name="connsiteX10" fmla="*/ 6181344 w 11887200"/>
                      <a:gd name="connsiteY10" fmla="*/ 0 h 6584868"/>
                      <a:gd name="connsiteX11" fmla="*/ 6894576 w 11887200"/>
                      <a:gd name="connsiteY11" fmla="*/ 0 h 6584868"/>
                      <a:gd name="connsiteX12" fmla="*/ 7726680 w 11887200"/>
                      <a:gd name="connsiteY12" fmla="*/ 0 h 6584868"/>
                      <a:gd name="connsiteX13" fmla="*/ 8202168 w 11887200"/>
                      <a:gd name="connsiteY13" fmla="*/ 0 h 6584868"/>
                      <a:gd name="connsiteX14" fmla="*/ 8796528 w 11887200"/>
                      <a:gd name="connsiteY14" fmla="*/ 0 h 6584868"/>
                      <a:gd name="connsiteX15" fmla="*/ 9390888 w 11887200"/>
                      <a:gd name="connsiteY15" fmla="*/ 0 h 6584868"/>
                      <a:gd name="connsiteX16" fmla="*/ 9747504 w 11887200"/>
                      <a:gd name="connsiteY16" fmla="*/ 0 h 6584868"/>
                      <a:gd name="connsiteX17" fmla="*/ 10579608 w 11887200"/>
                      <a:gd name="connsiteY17" fmla="*/ 0 h 6584868"/>
                      <a:gd name="connsiteX18" fmla="*/ 11055096 w 11887200"/>
                      <a:gd name="connsiteY18" fmla="*/ 0 h 6584868"/>
                      <a:gd name="connsiteX19" fmla="*/ 11887200 w 11887200"/>
                      <a:gd name="connsiteY19" fmla="*/ 0 h 6584868"/>
                      <a:gd name="connsiteX20" fmla="*/ 11887200 w 11887200"/>
                      <a:gd name="connsiteY20" fmla="*/ 730322 h 6584868"/>
                      <a:gd name="connsiteX21" fmla="*/ 11887200 w 11887200"/>
                      <a:gd name="connsiteY21" fmla="*/ 1328946 h 6584868"/>
                      <a:gd name="connsiteX22" fmla="*/ 11887200 w 11887200"/>
                      <a:gd name="connsiteY22" fmla="*/ 1795873 h 6584868"/>
                      <a:gd name="connsiteX23" fmla="*/ 11887200 w 11887200"/>
                      <a:gd name="connsiteY23" fmla="*/ 2262800 h 6584868"/>
                      <a:gd name="connsiteX24" fmla="*/ 11887200 w 11887200"/>
                      <a:gd name="connsiteY24" fmla="*/ 2927273 h 6584868"/>
                      <a:gd name="connsiteX25" fmla="*/ 11887200 w 11887200"/>
                      <a:gd name="connsiteY25" fmla="*/ 3328351 h 6584868"/>
                      <a:gd name="connsiteX26" fmla="*/ 11887200 w 11887200"/>
                      <a:gd name="connsiteY26" fmla="*/ 4058673 h 6584868"/>
                      <a:gd name="connsiteX27" fmla="*/ 11887200 w 11887200"/>
                      <a:gd name="connsiteY27" fmla="*/ 4657298 h 6584868"/>
                      <a:gd name="connsiteX28" fmla="*/ 11887200 w 11887200"/>
                      <a:gd name="connsiteY28" fmla="*/ 5124225 h 6584868"/>
                      <a:gd name="connsiteX29" fmla="*/ 11887200 w 11887200"/>
                      <a:gd name="connsiteY29" fmla="*/ 5525303 h 6584868"/>
                      <a:gd name="connsiteX30" fmla="*/ 11887200 w 11887200"/>
                      <a:gd name="connsiteY30" fmla="*/ 6584868 h 6584868"/>
                      <a:gd name="connsiteX31" fmla="*/ 11649456 w 11887200"/>
                      <a:gd name="connsiteY31" fmla="*/ 6584868 h 6584868"/>
                      <a:gd name="connsiteX32" fmla="*/ 11292840 w 11887200"/>
                      <a:gd name="connsiteY32" fmla="*/ 6584868 h 6584868"/>
                      <a:gd name="connsiteX33" fmla="*/ 10817352 w 11887200"/>
                      <a:gd name="connsiteY33" fmla="*/ 6584868 h 6584868"/>
                      <a:gd name="connsiteX34" fmla="*/ 9985248 w 11887200"/>
                      <a:gd name="connsiteY34" fmla="*/ 6584868 h 6584868"/>
                      <a:gd name="connsiteX35" fmla="*/ 9390888 w 11887200"/>
                      <a:gd name="connsiteY35" fmla="*/ 6584868 h 6584868"/>
                      <a:gd name="connsiteX36" fmla="*/ 8915400 w 11887200"/>
                      <a:gd name="connsiteY36" fmla="*/ 6584868 h 6584868"/>
                      <a:gd name="connsiteX37" fmla="*/ 8558784 w 11887200"/>
                      <a:gd name="connsiteY37" fmla="*/ 6584868 h 6584868"/>
                      <a:gd name="connsiteX38" fmla="*/ 8083296 w 11887200"/>
                      <a:gd name="connsiteY38" fmla="*/ 6584868 h 6584868"/>
                      <a:gd name="connsiteX39" fmla="*/ 7607808 w 11887200"/>
                      <a:gd name="connsiteY39" fmla="*/ 6584868 h 6584868"/>
                      <a:gd name="connsiteX40" fmla="*/ 6894576 w 11887200"/>
                      <a:gd name="connsiteY40" fmla="*/ 6584868 h 6584868"/>
                      <a:gd name="connsiteX41" fmla="*/ 6419088 w 11887200"/>
                      <a:gd name="connsiteY41" fmla="*/ 6584868 h 6584868"/>
                      <a:gd name="connsiteX42" fmla="*/ 5705856 w 11887200"/>
                      <a:gd name="connsiteY42" fmla="*/ 6584868 h 6584868"/>
                      <a:gd name="connsiteX43" fmla="*/ 5468112 w 11887200"/>
                      <a:gd name="connsiteY43" fmla="*/ 6584868 h 6584868"/>
                      <a:gd name="connsiteX44" fmla="*/ 4636008 w 11887200"/>
                      <a:gd name="connsiteY44" fmla="*/ 6584868 h 6584868"/>
                      <a:gd name="connsiteX45" fmla="*/ 4279392 w 11887200"/>
                      <a:gd name="connsiteY45" fmla="*/ 6584868 h 6584868"/>
                      <a:gd name="connsiteX46" fmla="*/ 3685032 w 11887200"/>
                      <a:gd name="connsiteY46" fmla="*/ 6584868 h 6584868"/>
                      <a:gd name="connsiteX47" fmla="*/ 3209544 w 11887200"/>
                      <a:gd name="connsiteY47" fmla="*/ 6584868 h 6584868"/>
                      <a:gd name="connsiteX48" fmla="*/ 2615184 w 11887200"/>
                      <a:gd name="connsiteY48" fmla="*/ 6584868 h 6584868"/>
                      <a:gd name="connsiteX49" fmla="*/ 1783080 w 11887200"/>
                      <a:gd name="connsiteY49" fmla="*/ 6584868 h 6584868"/>
                      <a:gd name="connsiteX50" fmla="*/ 1426464 w 11887200"/>
                      <a:gd name="connsiteY50" fmla="*/ 6584868 h 6584868"/>
                      <a:gd name="connsiteX51" fmla="*/ 950976 w 11887200"/>
                      <a:gd name="connsiteY51" fmla="*/ 6584868 h 6584868"/>
                      <a:gd name="connsiteX52" fmla="*/ 713232 w 11887200"/>
                      <a:gd name="connsiteY52" fmla="*/ 6584868 h 6584868"/>
                      <a:gd name="connsiteX53" fmla="*/ 0 w 11887200"/>
                      <a:gd name="connsiteY53" fmla="*/ 6584868 h 6584868"/>
                      <a:gd name="connsiteX54" fmla="*/ 0 w 11887200"/>
                      <a:gd name="connsiteY54" fmla="*/ 5920395 h 6584868"/>
                      <a:gd name="connsiteX55" fmla="*/ 0 w 11887200"/>
                      <a:gd name="connsiteY55" fmla="*/ 5453468 h 6584868"/>
                      <a:gd name="connsiteX56" fmla="*/ 0 w 11887200"/>
                      <a:gd name="connsiteY56" fmla="*/ 5052390 h 6584868"/>
                      <a:gd name="connsiteX57" fmla="*/ 0 w 11887200"/>
                      <a:gd name="connsiteY57" fmla="*/ 4585463 h 6584868"/>
                      <a:gd name="connsiteX58" fmla="*/ 0 w 11887200"/>
                      <a:gd name="connsiteY58" fmla="*/ 3920990 h 6584868"/>
                      <a:gd name="connsiteX59" fmla="*/ 0 w 11887200"/>
                      <a:gd name="connsiteY59" fmla="*/ 3519911 h 6584868"/>
                      <a:gd name="connsiteX60" fmla="*/ 0 w 11887200"/>
                      <a:gd name="connsiteY60" fmla="*/ 2855438 h 6584868"/>
                      <a:gd name="connsiteX61" fmla="*/ 0 w 11887200"/>
                      <a:gd name="connsiteY61" fmla="*/ 2454360 h 6584868"/>
                      <a:gd name="connsiteX62" fmla="*/ 0 w 11887200"/>
                      <a:gd name="connsiteY62" fmla="*/ 1789887 h 6584868"/>
                      <a:gd name="connsiteX63" fmla="*/ 0 w 11887200"/>
                      <a:gd name="connsiteY63" fmla="*/ 1257111 h 6584868"/>
                      <a:gd name="connsiteX64" fmla="*/ 0 w 11887200"/>
                      <a:gd name="connsiteY64" fmla="*/ 658487 h 6584868"/>
                      <a:gd name="connsiteX65" fmla="*/ 0 w 11887200"/>
                      <a:gd name="connsiteY65" fmla="*/ 0 h 65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584868"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966686" y="265625"/>
                          <a:pt x="11883020" y="561784"/>
                          <a:pt x="11887200" y="730322"/>
                        </a:cubicBezTo>
                        <a:cubicBezTo>
                          <a:pt x="11891380" y="898860"/>
                          <a:pt x="11875139" y="1141344"/>
                          <a:pt x="11887200" y="1328946"/>
                        </a:cubicBezTo>
                        <a:cubicBezTo>
                          <a:pt x="11899261" y="1516548"/>
                          <a:pt x="11844327" y="1579733"/>
                          <a:pt x="11887200" y="1795873"/>
                        </a:cubicBezTo>
                        <a:cubicBezTo>
                          <a:pt x="11930073" y="2012013"/>
                          <a:pt x="11871717" y="2083880"/>
                          <a:pt x="11887200" y="2262800"/>
                        </a:cubicBezTo>
                        <a:cubicBezTo>
                          <a:pt x="11902683" y="2441720"/>
                          <a:pt x="11856204" y="2768595"/>
                          <a:pt x="11887200" y="2927273"/>
                        </a:cubicBezTo>
                        <a:cubicBezTo>
                          <a:pt x="11918196" y="3085951"/>
                          <a:pt x="11868242" y="3185272"/>
                          <a:pt x="11887200" y="3328351"/>
                        </a:cubicBezTo>
                        <a:cubicBezTo>
                          <a:pt x="11906158" y="3471430"/>
                          <a:pt x="11861316" y="3789310"/>
                          <a:pt x="11887200" y="4058673"/>
                        </a:cubicBezTo>
                        <a:cubicBezTo>
                          <a:pt x="11913084" y="4328036"/>
                          <a:pt x="11882361" y="4393738"/>
                          <a:pt x="11887200" y="4657298"/>
                        </a:cubicBezTo>
                        <a:cubicBezTo>
                          <a:pt x="11892039" y="4920859"/>
                          <a:pt x="11834952" y="4949558"/>
                          <a:pt x="11887200" y="5124225"/>
                        </a:cubicBezTo>
                        <a:cubicBezTo>
                          <a:pt x="11939448" y="5298892"/>
                          <a:pt x="11846071" y="5354197"/>
                          <a:pt x="11887200" y="5525303"/>
                        </a:cubicBezTo>
                        <a:cubicBezTo>
                          <a:pt x="11928329" y="5696409"/>
                          <a:pt x="11830507" y="6098584"/>
                          <a:pt x="11887200" y="6584868"/>
                        </a:cubicBezTo>
                        <a:cubicBezTo>
                          <a:pt x="11831443" y="6603884"/>
                          <a:pt x="11745096" y="6581276"/>
                          <a:pt x="11649456" y="6584868"/>
                        </a:cubicBezTo>
                        <a:cubicBezTo>
                          <a:pt x="11553816" y="6588460"/>
                          <a:pt x="11462882" y="6569011"/>
                          <a:pt x="11292840" y="6584868"/>
                        </a:cubicBezTo>
                        <a:cubicBezTo>
                          <a:pt x="11122798" y="6600725"/>
                          <a:pt x="10914513" y="6572477"/>
                          <a:pt x="10817352" y="6584868"/>
                        </a:cubicBezTo>
                        <a:cubicBezTo>
                          <a:pt x="10720191" y="6597259"/>
                          <a:pt x="10261345" y="6535499"/>
                          <a:pt x="9985248" y="6584868"/>
                        </a:cubicBezTo>
                        <a:cubicBezTo>
                          <a:pt x="9709151" y="6634237"/>
                          <a:pt x="9589122" y="6552232"/>
                          <a:pt x="9390888" y="6584868"/>
                        </a:cubicBezTo>
                        <a:cubicBezTo>
                          <a:pt x="9192654" y="6617504"/>
                          <a:pt x="9145782" y="6572287"/>
                          <a:pt x="8915400" y="6584868"/>
                        </a:cubicBezTo>
                        <a:cubicBezTo>
                          <a:pt x="8685018" y="6597449"/>
                          <a:pt x="8706145" y="6569030"/>
                          <a:pt x="8558784" y="6584868"/>
                        </a:cubicBezTo>
                        <a:cubicBezTo>
                          <a:pt x="8411423" y="6600706"/>
                          <a:pt x="8287365" y="6571452"/>
                          <a:pt x="8083296" y="6584868"/>
                        </a:cubicBezTo>
                        <a:cubicBezTo>
                          <a:pt x="7879227" y="6598284"/>
                          <a:pt x="7785008" y="6531225"/>
                          <a:pt x="7607808" y="6584868"/>
                        </a:cubicBezTo>
                        <a:cubicBezTo>
                          <a:pt x="7430608" y="6638511"/>
                          <a:pt x="7162610" y="6559309"/>
                          <a:pt x="6894576" y="6584868"/>
                        </a:cubicBezTo>
                        <a:cubicBezTo>
                          <a:pt x="6626542" y="6610427"/>
                          <a:pt x="6569291" y="6566178"/>
                          <a:pt x="6419088" y="6584868"/>
                        </a:cubicBezTo>
                        <a:cubicBezTo>
                          <a:pt x="6268885" y="6603558"/>
                          <a:pt x="5865370" y="6508921"/>
                          <a:pt x="5705856" y="6584868"/>
                        </a:cubicBezTo>
                        <a:cubicBezTo>
                          <a:pt x="5546342" y="6660815"/>
                          <a:pt x="5517640" y="6582514"/>
                          <a:pt x="5468112" y="6584868"/>
                        </a:cubicBezTo>
                        <a:cubicBezTo>
                          <a:pt x="5418584" y="6587222"/>
                          <a:pt x="4925500" y="6557324"/>
                          <a:pt x="4636008" y="6584868"/>
                        </a:cubicBezTo>
                        <a:cubicBezTo>
                          <a:pt x="4346516" y="6612412"/>
                          <a:pt x="4452489" y="6584783"/>
                          <a:pt x="4279392" y="6584868"/>
                        </a:cubicBezTo>
                        <a:cubicBezTo>
                          <a:pt x="4106295" y="6584953"/>
                          <a:pt x="3910299" y="6547062"/>
                          <a:pt x="3685032" y="6584868"/>
                        </a:cubicBezTo>
                        <a:cubicBezTo>
                          <a:pt x="3459765" y="6622674"/>
                          <a:pt x="3429398" y="6557235"/>
                          <a:pt x="3209544" y="6584868"/>
                        </a:cubicBezTo>
                        <a:cubicBezTo>
                          <a:pt x="2989690" y="6612501"/>
                          <a:pt x="2803749" y="6516164"/>
                          <a:pt x="2615184" y="6584868"/>
                        </a:cubicBezTo>
                        <a:cubicBezTo>
                          <a:pt x="2426619" y="6653572"/>
                          <a:pt x="1950148" y="6516479"/>
                          <a:pt x="1783080" y="6584868"/>
                        </a:cubicBezTo>
                        <a:cubicBezTo>
                          <a:pt x="1616012" y="6653257"/>
                          <a:pt x="1537761" y="6566198"/>
                          <a:pt x="1426464" y="6584868"/>
                        </a:cubicBezTo>
                        <a:cubicBezTo>
                          <a:pt x="1315167" y="6603538"/>
                          <a:pt x="1127184" y="6575991"/>
                          <a:pt x="950976" y="6584868"/>
                        </a:cubicBezTo>
                        <a:cubicBezTo>
                          <a:pt x="774768" y="6593745"/>
                          <a:pt x="764957" y="6568965"/>
                          <a:pt x="713232" y="6584868"/>
                        </a:cubicBezTo>
                        <a:cubicBezTo>
                          <a:pt x="661507" y="6600771"/>
                          <a:pt x="273064" y="6543596"/>
                          <a:pt x="0" y="6584868"/>
                        </a:cubicBezTo>
                        <a:cubicBezTo>
                          <a:pt x="-22503" y="6315361"/>
                          <a:pt x="43200" y="6169284"/>
                          <a:pt x="0" y="5920395"/>
                        </a:cubicBezTo>
                        <a:cubicBezTo>
                          <a:pt x="-43200" y="5671506"/>
                          <a:pt x="21633" y="5630841"/>
                          <a:pt x="0" y="5453468"/>
                        </a:cubicBezTo>
                        <a:cubicBezTo>
                          <a:pt x="-21633" y="5276095"/>
                          <a:pt x="39435" y="5240964"/>
                          <a:pt x="0" y="5052390"/>
                        </a:cubicBezTo>
                        <a:cubicBezTo>
                          <a:pt x="-39435" y="4863816"/>
                          <a:pt x="22860" y="4717872"/>
                          <a:pt x="0" y="4585463"/>
                        </a:cubicBezTo>
                        <a:cubicBezTo>
                          <a:pt x="-22860" y="4453054"/>
                          <a:pt x="4527" y="4227641"/>
                          <a:pt x="0" y="3920990"/>
                        </a:cubicBezTo>
                        <a:cubicBezTo>
                          <a:pt x="-4527" y="3614339"/>
                          <a:pt x="12694" y="3704203"/>
                          <a:pt x="0" y="3519911"/>
                        </a:cubicBezTo>
                        <a:cubicBezTo>
                          <a:pt x="-12694" y="3335619"/>
                          <a:pt x="50429" y="3083886"/>
                          <a:pt x="0" y="2855438"/>
                        </a:cubicBezTo>
                        <a:cubicBezTo>
                          <a:pt x="-50429" y="2626990"/>
                          <a:pt x="32431" y="2544365"/>
                          <a:pt x="0" y="2454360"/>
                        </a:cubicBezTo>
                        <a:cubicBezTo>
                          <a:pt x="-32431" y="2364355"/>
                          <a:pt x="71779" y="2078820"/>
                          <a:pt x="0" y="1789887"/>
                        </a:cubicBezTo>
                        <a:cubicBezTo>
                          <a:pt x="-71779" y="1500954"/>
                          <a:pt x="2298" y="1390453"/>
                          <a:pt x="0" y="1257111"/>
                        </a:cubicBezTo>
                        <a:cubicBezTo>
                          <a:pt x="-2298" y="1123769"/>
                          <a:pt x="53427" y="913183"/>
                          <a:pt x="0" y="658487"/>
                        </a:cubicBezTo>
                        <a:cubicBezTo>
                          <a:pt x="-53427" y="403791"/>
                          <a:pt x="30265" y="315933"/>
                          <a:pt x="0" y="0"/>
                        </a:cubicBezTo>
                        <a:close/>
                      </a:path>
                      <a:path w="11887200" h="6584868"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34310" y="305300"/>
                          <a:pt x="11845184" y="383294"/>
                          <a:pt x="11887200" y="730322"/>
                        </a:cubicBezTo>
                        <a:cubicBezTo>
                          <a:pt x="11929216" y="1077350"/>
                          <a:pt x="11870013" y="1228962"/>
                          <a:pt x="11887200" y="1394795"/>
                        </a:cubicBezTo>
                        <a:cubicBezTo>
                          <a:pt x="11904387" y="1560628"/>
                          <a:pt x="11821811" y="1901476"/>
                          <a:pt x="11887200" y="2059268"/>
                        </a:cubicBezTo>
                        <a:cubicBezTo>
                          <a:pt x="11952589" y="2217060"/>
                          <a:pt x="11800476" y="2582278"/>
                          <a:pt x="11887200" y="2789590"/>
                        </a:cubicBezTo>
                        <a:cubicBezTo>
                          <a:pt x="11973924" y="2996902"/>
                          <a:pt x="11825647" y="3066702"/>
                          <a:pt x="11887200" y="3322365"/>
                        </a:cubicBezTo>
                        <a:cubicBezTo>
                          <a:pt x="11948753" y="3578028"/>
                          <a:pt x="11840992" y="3746831"/>
                          <a:pt x="11887200" y="4052687"/>
                        </a:cubicBezTo>
                        <a:cubicBezTo>
                          <a:pt x="11933408" y="4358543"/>
                          <a:pt x="11859734" y="4366304"/>
                          <a:pt x="11887200" y="4585463"/>
                        </a:cubicBezTo>
                        <a:cubicBezTo>
                          <a:pt x="11914666" y="4804622"/>
                          <a:pt x="11840148" y="5101538"/>
                          <a:pt x="11887200" y="5249936"/>
                        </a:cubicBezTo>
                        <a:cubicBezTo>
                          <a:pt x="11934252" y="5398334"/>
                          <a:pt x="11833894" y="5594103"/>
                          <a:pt x="11887200" y="5848560"/>
                        </a:cubicBezTo>
                        <a:cubicBezTo>
                          <a:pt x="11940506" y="6103017"/>
                          <a:pt x="11884726" y="6359706"/>
                          <a:pt x="11887200" y="6584868"/>
                        </a:cubicBezTo>
                        <a:cubicBezTo>
                          <a:pt x="11826989" y="6593843"/>
                          <a:pt x="11720580" y="6559036"/>
                          <a:pt x="11649456" y="6584868"/>
                        </a:cubicBezTo>
                        <a:cubicBezTo>
                          <a:pt x="11578332" y="6610700"/>
                          <a:pt x="11384207" y="6550972"/>
                          <a:pt x="11173968" y="6584868"/>
                        </a:cubicBezTo>
                        <a:cubicBezTo>
                          <a:pt x="10963729" y="6618764"/>
                          <a:pt x="10891809" y="6565192"/>
                          <a:pt x="10698480" y="6584868"/>
                        </a:cubicBezTo>
                        <a:cubicBezTo>
                          <a:pt x="10505151" y="6604544"/>
                          <a:pt x="10345498" y="6546365"/>
                          <a:pt x="10104120" y="6584868"/>
                        </a:cubicBezTo>
                        <a:cubicBezTo>
                          <a:pt x="9862742" y="6623371"/>
                          <a:pt x="9886641" y="6574973"/>
                          <a:pt x="9747504" y="6584868"/>
                        </a:cubicBezTo>
                        <a:cubicBezTo>
                          <a:pt x="9608367" y="6594763"/>
                          <a:pt x="9273745" y="6511201"/>
                          <a:pt x="8915400" y="6584868"/>
                        </a:cubicBezTo>
                        <a:cubicBezTo>
                          <a:pt x="8557055" y="6658535"/>
                          <a:pt x="8549276" y="6516739"/>
                          <a:pt x="8321040" y="6584868"/>
                        </a:cubicBezTo>
                        <a:cubicBezTo>
                          <a:pt x="8092804" y="6652997"/>
                          <a:pt x="8078156" y="6571859"/>
                          <a:pt x="7845552" y="6584868"/>
                        </a:cubicBezTo>
                        <a:cubicBezTo>
                          <a:pt x="7612948" y="6597877"/>
                          <a:pt x="7720888" y="6577841"/>
                          <a:pt x="7607808" y="6584868"/>
                        </a:cubicBezTo>
                        <a:cubicBezTo>
                          <a:pt x="7494728" y="6591895"/>
                          <a:pt x="7199905" y="6549465"/>
                          <a:pt x="6894576" y="6584868"/>
                        </a:cubicBezTo>
                        <a:cubicBezTo>
                          <a:pt x="6589247" y="6620271"/>
                          <a:pt x="6512504" y="6567346"/>
                          <a:pt x="6181344" y="6584868"/>
                        </a:cubicBezTo>
                        <a:cubicBezTo>
                          <a:pt x="5850184" y="6602390"/>
                          <a:pt x="5519434" y="6574784"/>
                          <a:pt x="5349240" y="6584868"/>
                        </a:cubicBezTo>
                        <a:cubicBezTo>
                          <a:pt x="5179046" y="6594952"/>
                          <a:pt x="4685564" y="6489641"/>
                          <a:pt x="4517136" y="6584868"/>
                        </a:cubicBezTo>
                        <a:cubicBezTo>
                          <a:pt x="4348708" y="6680095"/>
                          <a:pt x="4095641" y="6532584"/>
                          <a:pt x="3922776" y="6584868"/>
                        </a:cubicBezTo>
                        <a:cubicBezTo>
                          <a:pt x="3749911" y="6637152"/>
                          <a:pt x="3476721" y="6504117"/>
                          <a:pt x="3209544" y="6584868"/>
                        </a:cubicBezTo>
                        <a:cubicBezTo>
                          <a:pt x="2942367" y="6665619"/>
                          <a:pt x="2915155" y="6564431"/>
                          <a:pt x="2734056" y="6584868"/>
                        </a:cubicBezTo>
                        <a:cubicBezTo>
                          <a:pt x="2552957" y="6605305"/>
                          <a:pt x="2357642" y="6517737"/>
                          <a:pt x="2020824" y="6584868"/>
                        </a:cubicBezTo>
                        <a:cubicBezTo>
                          <a:pt x="1684006" y="6651999"/>
                          <a:pt x="1803071" y="6583876"/>
                          <a:pt x="1664208" y="6584868"/>
                        </a:cubicBezTo>
                        <a:cubicBezTo>
                          <a:pt x="1525345" y="6585860"/>
                          <a:pt x="1442145" y="6543344"/>
                          <a:pt x="1307592" y="6584868"/>
                        </a:cubicBezTo>
                        <a:cubicBezTo>
                          <a:pt x="1173039" y="6626392"/>
                          <a:pt x="1007220" y="6559016"/>
                          <a:pt x="832104" y="6584868"/>
                        </a:cubicBezTo>
                        <a:cubicBezTo>
                          <a:pt x="656988" y="6610720"/>
                          <a:pt x="313961" y="6490901"/>
                          <a:pt x="0" y="6584868"/>
                        </a:cubicBezTo>
                        <a:cubicBezTo>
                          <a:pt x="-6379" y="6362483"/>
                          <a:pt x="53627" y="6259030"/>
                          <a:pt x="0" y="5986244"/>
                        </a:cubicBezTo>
                        <a:cubicBezTo>
                          <a:pt x="-53627" y="5713458"/>
                          <a:pt x="68308" y="5562786"/>
                          <a:pt x="0" y="5387619"/>
                        </a:cubicBezTo>
                        <a:cubicBezTo>
                          <a:pt x="-68308" y="5212452"/>
                          <a:pt x="14847" y="5171775"/>
                          <a:pt x="0" y="4986541"/>
                        </a:cubicBezTo>
                        <a:cubicBezTo>
                          <a:pt x="-14847" y="4801307"/>
                          <a:pt x="37482" y="4524774"/>
                          <a:pt x="0" y="4322068"/>
                        </a:cubicBezTo>
                        <a:cubicBezTo>
                          <a:pt x="-37482" y="4119362"/>
                          <a:pt x="18321" y="3851757"/>
                          <a:pt x="0" y="3723444"/>
                        </a:cubicBezTo>
                        <a:cubicBezTo>
                          <a:pt x="-18321" y="3595131"/>
                          <a:pt x="22993" y="3371075"/>
                          <a:pt x="0" y="3124819"/>
                        </a:cubicBezTo>
                        <a:cubicBezTo>
                          <a:pt x="-22993" y="2878563"/>
                          <a:pt x="54925" y="2845039"/>
                          <a:pt x="0" y="2657892"/>
                        </a:cubicBezTo>
                        <a:cubicBezTo>
                          <a:pt x="-54925" y="2470745"/>
                          <a:pt x="54150" y="2304574"/>
                          <a:pt x="0" y="2190965"/>
                        </a:cubicBezTo>
                        <a:cubicBezTo>
                          <a:pt x="-54150" y="2077356"/>
                          <a:pt x="17466" y="1777009"/>
                          <a:pt x="0" y="1658189"/>
                        </a:cubicBezTo>
                        <a:cubicBezTo>
                          <a:pt x="-17466" y="1539369"/>
                          <a:pt x="21763" y="1232213"/>
                          <a:pt x="0" y="1125414"/>
                        </a:cubicBezTo>
                        <a:cubicBezTo>
                          <a:pt x="-21763" y="1018615"/>
                          <a:pt x="13644" y="833403"/>
                          <a:pt x="0" y="592638"/>
                        </a:cubicBezTo>
                        <a:cubicBezTo>
                          <a:pt x="-13644" y="351873"/>
                          <a:pt x="30964" y="187192"/>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1391225" y="488479"/>
            <a:ext cx="2206998" cy="574388"/>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72042" y="488479"/>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7" y="853505"/>
            <a:ext cx="7154436" cy="730200"/>
          </a:xfrm>
          <a:prstGeom prst="rect">
            <a:avLst/>
          </a:prstGeom>
          <a:noFill/>
        </p:spPr>
        <p:txBody>
          <a:bodyPr wrap="square" rtlCol="0">
            <a:spAutoFit/>
          </a:bodyPr>
          <a:lstStyle/>
          <a:p>
            <a:pPr algn="ctr">
              <a:lnSpc>
                <a:spcPct val="150000"/>
              </a:lnSpc>
            </a:pPr>
            <a:r>
              <a:rPr lang="en-US" sz="32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Tree>
    <p:custDataLst>
      <p:tags r:id="rId1"/>
    </p:custDataLst>
    <p:extLst>
      <p:ext uri="{BB962C8B-B14F-4D97-AF65-F5344CB8AC3E}">
        <p14:creationId xmlns:p14="http://schemas.microsoft.com/office/powerpoint/2010/main" val="40841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2282174" y="1151590"/>
            <a:ext cx="366883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7392455" y="1272074"/>
            <a:ext cx="2976663" cy="3036028"/>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7">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0" name="TextBox 9"/>
          <p:cNvSpPr txBox="1"/>
          <p:nvPr/>
        </p:nvSpPr>
        <p:spPr>
          <a:xfrm>
            <a:off x="3284428" y="2504904"/>
            <a:ext cx="1888659" cy="646331"/>
          </a:xfrm>
          <a:prstGeom prst="rect">
            <a:avLst/>
          </a:prstGeom>
          <a:noFill/>
        </p:spPr>
        <p:txBody>
          <a:bodyPr wrap="none" rtlCol="0">
            <a:spAutoFit/>
          </a:bodyPr>
          <a:lstStyle/>
          <a:p>
            <a:pPr lvl="0" defTabSz="1219170"/>
            <a:r>
              <a:rPr lang="en-US" sz="3600" b="1" dirty="0">
                <a:latin typeface="Arial-Rounded" panose="020B0500000000000000" pitchFamily="34" charset="0"/>
                <a:ea typeface="Arial-Rounded" panose="020B0500000000000000" pitchFamily="34" charset="0"/>
                <a:cs typeface="Arial-Rounded" panose="020B0500000000000000" pitchFamily="34" charset="0"/>
              </a:rPr>
              <a:t>Lô-</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gô</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xơ</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7947429" y="2543354"/>
            <a:ext cx="1962397" cy="646331"/>
          </a:xfrm>
          <a:prstGeom prst="rect">
            <a:avLst/>
          </a:prstGeom>
          <a:noFill/>
        </p:spPr>
        <p:txBody>
          <a:bodyPr wrap="none" rtlCol="0">
            <a:spAutoFit/>
          </a:bodyPr>
          <a:lstStyle/>
          <a:p>
            <a:pPr lvl="0" defTabSz="1219170"/>
            <a:r>
              <a:rPr lang="en-US" altLang="zh-CN"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a:t>
            </a: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4288852"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6" presetClass="emph" presetSubtype="0" fill="hold" nodeType="withEffect">
                                  <p:stCondLst>
                                    <p:cond delay="125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1500"/>
                                        <p:tgtEl>
                                          <p:spTgt spid="5"/>
                                        </p:tgtEl>
                                      </p:cBhvr>
                                    </p:animEffect>
                                  </p:childTnLst>
                                </p:cTn>
                              </p:par>
                              <p:par>
                                <p:cTn id="27" presetID="10" presetClass="entr" presetSubtype="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6" presetClass="emph" presetSubtype="0" fill="hold" nodeType="withEffect">
                                  <p:stCondLst>
                                    <p:cond delay="150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10" presetClass="entr" presetSubtype="0" fill="hold"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549345" y="806715"/>
            <a:ext cx="776411"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4785259" y="609156"/>
            <a:ext cx="3082413" cy="889667"/>
          </a:xfrm>
          <a:prstGeom prst="rect">
            <a:avLst/>
          </a:prstGeom>
          <a:noFill/>
        </p:spPr>
        <p:txBody>
          <a:bodyPr wrap="square" rtlCol="0">
            <a:spAutoFit/>
          </a:bodyPr>
          <a:lstStyle/>
          <a:p>
            <a:pPr algn="ctr">
              <a:lnSpc>
                <a:spcPct val="150000"/>
              </a:lnSpc>
            </a:pPr>
            <a:r>
              <a:rPr lang="vi-VN" sz="4000" b="1" dirty="0">
                <a:solidFill>
                  <a:schemeClr val="accent1"/>
                </a:solidFill>
                <a:latin typeface="+mj-lt"/>
              </a:rPr>
              <a:t>Từ ngữ</a:t>
            </a:r>
            <a:endParaRPr lang="en-US" sz="4000" b="1" dirty="0">
              <a:solidFill>
                <a:schemeClr val="accent1"/>
              </a:solidFill>
              <a:latin typeface="+mj-lt"/>
            </a:endParaRPr>
          </a:p>
        </p:txBody>
      </p:sp>
      <p:sp>
        <p:nvSpPr>
          <p:cNvPr id="5" name="Rectangle 4">
            <a:extLst>
              <a:ext uri="{FF2B5EF4-FFF2-40B4-BE49-F238E27FC236}">
                <a16:creationId xmlns:a16="http://schemas.microsoft.com/office/drawing/2014/main" id="{E9B93AEE-39F9-4EBE-BA06-A67844B952C1}"/>
              </a:ext>
            </a:extLst>
          </p:cNvPr>
          <p:cNvSpPr/>
          <p:nvPr/>
        </p:nvSpPr>
        <p:spPr>
          <a:xfrm>
            <a:off x="2933957" y="1601328"/>
            <a:ext cx="2434368"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Di </a:t>
            </a:r>
            <a:r>
              <a:rPr lang="en-US" sz="2800" dirty="0" err="1">
                <a:latin typeface="+mj-lt"/>
              </a:rPr>
              <a:t>động</a:t>
            </a:r>
            <a:endParaRPr lang="vi-VN" sz="2800" dirty="0">
              <a:latin typeface="+mj-lt"/>
            </a:endParaRPr>
          </a:p>
        </p:txBody>
      </p:sp>
      <p:sp>
        <p:nvSpPr>
          <p:cNvPr id="6" name="Oval 5">
            <a:extLst>
              <a:ext uri="{FF2B5EF4-FFF2-40B4-BE49-F238E27FC236}">
                <a16:creationId xmlns:a16="http://schemas.microsoft.com/office/drawing/2014/main" id="{78898CB5-6DD4-45FF-94F1-AB412825FF47}"/>
              </a:ext>
            </a:extLst>
          </p:cNvPr>
          <p:cNvSpPr/>
          <p:nvPr/>
        </p:nvSpPr>
        <p:spPr>
          <a:xfrm>
            <a:off x="3054465" y="1784566"/>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7" name="Rectangle 6">
            <a:extLst>
              <a:ext uri="{FF2B5EF4-FFF2-40B4-BE49-F238E27FC236}">
                <a16:creationId xmlns:a16="http://schemas.microsoft.com/office/drawing/2014/main" id="{90D3ED9D-A7D6-4538-B3D2-6833909DB01C}"/>
              </a:ext>
            </a:extLst>
          </p:cNvPr>
          <p:cNvSpPr/>
          <p:nvPr/>
        </p:nvSpPr>
        <p:spPr>
          <a:xfrm>
            <a:off x="2911956" y="2549275"/>
            <a:ext cx="2117285" cy="650499"/>
          </a:xfrm>
          <a:prstGeom prst="rect">
            <a:avLst/>
          </a:prstGeom>
        </p:spPr>
        <p:txBody>
          <a:bodyPr wrap="square">
            <a:spAutoFit/>
          </a:bodyPr>
          <a:lstStyle/>
          <a:p>
            <a:pPr algn="just">
              <a:lnSpc>
                <a:spcPct val="150000"/>
              </a:lnSpc>
            </a:pPr>
            <a:r>
              <a:rPr lang="vi-VN" sz="2800" dirty="0">
                <a:latin typeface="+mj-lt"/>
              </a:rPr>
              <a:t>     </a:t>
            </a:r>
            <a:r>
              <a:rPr lang="en-US" sz="2800" dirty="0" err="1">
                <a:latin typeface="+mj-lt"/>
              </a:rPr>
              <a:t>Thủ</a:t>
            </a:r>
            <a:r>
              <a:rPr lang="en-US" sz="2800" dirty="0">
                <a:latin typeface="+mj-lt"/>
              </a:rPr>
              <a:t> </a:t>
            </a:r>
            <a:r>
              <a:rPr lang="en-US" sz="2800" dirty="0" err="1">
                <a:latin typeface="+mj-lt"/>
              </a:rPr>
              <a:t>thư</a:t>
            </a:r>
            <a:endParaRPr lang="vi-VN" sz="2800" dirty="0">
              <a:latin typeface="+mj-lt"/>
            </a:endParaRPr>
          </a:p>
        </p:txBody>
      </p:sp>
      <p:sp>
        <p:nvSpPr>
          <p:cNvPr id="8" name="Oval 7">
            <a:extLst>
              <a:ext uri="{FF2B5EF4-FFF2-40B4-BE49-F238E27FC236}">
                <a16:creationId xmlns:a16="http://schemas.microsoft.com/office/drawing/2014/main" id="{1899420E-519C-4C45-9D8A-4FDDA77931E1}"/>
              </a:ext>
            </a:extLst>
          </p:cNvPr>
          <p:cNvSpPr/>
          <p:nvPr/>
        </p:nvSpPr>
        <p:spPr>
          <a:xfrm>
            <a:off x="3032464" y="273251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9" name="Rectangle 8">
            <a:extLst>
              <a:ext uri="{FF2B5EF4-FFF2-40B4-BE49-F238E27FC236}">
                <a16:creationId xmlns:a16="http://schemas.microsoft.com/office/drawing/2014/main" id="{92A562F3-3A79-456F-AA3D-ECDE3D1B9B6E}"/>
              </a:ext>
            </a:extLst>
          </p:cNvPr>
          <p:cNvSpPr/>
          <p:nvPr/>
        </p:nvSpPr>
        <p:spPr>
          <a:xfrm>
            <a:off x="2894485" y="3413980"/>
            <a:ext cx="7995683"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Sa </a:t>
            </a:r>
            <a:r>
              <a:rPr lang="en-US" sz="2800" dirty="0" err="1">
                <a:latin typeface="+mj-lt"/>
              </a:rPr>
              <a:t>mạc</a:t>
            </a:r>
            <a:endParaRPr lang="vi-VN" sz="2800" dirty="0">
              <a:latin typeface="+mj-lt"/>
            </a:endParaRPr>
          </a:p>
        </p:txBody>
      </p:sp>
      <p:sp>
        <p:nvSpPr>
          <p:cNvPr id="10" name="Oval 9">
            <a:extLst>
              <a:ext uri="{FF2B5EF4-FFF2-40B4-BE49-F238E27FC236}">
                <a16:creationId xmlns:a16="http://schemas.microsoft.com/office/drawing/2014/main" id="{24412109-FAD5-47DF-8CE7-07BEFCFF584E}"/>
              </a:ext>
            </a:extLst>
          </p:cNvPr>
          <p:cNvSpPr/>
          <p:nvPr/>
        </p:nvSpPr>
        <p:spPr>
          <a:xfrm>
            <a:off x="3014993" y="359721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5029241" y="1584103"/>
            <a:ext cx="4787264"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ở </a:t>
            </a:r>
            <a:r>
              <a:rPr lang="en-US" sz="2800" dirty="0" err="1">
                <a:solidFill>
                  <a:schemeClr val="accent6">
                    <a:lumMod val="50000"/>
                  </a:schemeClr>
                </a:solidFill>
                <a:latin typeface="+mj-lt"/>
              </a:rPr>
              <a:t>nguyên</a:t>
            </a:r>
            <a:r>
              <a:rPr lang="en-US" sz="2800" dirty="0">
                <a:solidFill>
                  <a:schemeClr val="accent6">
                    <a:lumMod val="50000"/>
                  </a:schemeClr>
                </a:solidFill>
                <a:latin typeface="+mj-lt"/>
              </a:rPr>
              <a:t> </a:t>
            </a:r>
            <a:r>
              <a:rPr lang="en-US" sz="2800" dirty="0" err="1">
                <a:solidFill>
                  <a:schemeClr val="accent6">
                    <a:lumMod val="50000"/>
                  </a:schemeClr>
                </a:solidFill>
                <a:latin typeface="+mj-lt"/>
              </a:rPr>
              <a:t>một</a:t>
            </a:r>
            <a:r>
              <a:rPr lang="en-US" sz="2800" dirty="0">
                <a:solidFill>
                  <a:schemeClr val="accent6">
                    <a:lumMod val="50000"/>
                  </a:schemeClr>
                </a:solidFill>
                <a:latin typeface="+mj-lt"/>
              </a:rPr>
              <a:t> </a:t>
            </a:r>
            <a:r>
              <a:rPr lang="en-US" sz="2800" dirty="0" err="1">
                <a:solidFill>
                  <a:schemeClr val="accent6">
                    <a:lumMod val="50000"/>
                  </a:schemeClr>
                </a:solidFill>
                <a:latin typeface="+mj-lt"/>
              </a:rPr>
              <a:t>vị</a:t>
            </a:r>
            <a:r>
              <a:rPr lang="en-US" sz="2800" dirty="0">
                <a:solidFill>
                  <a:schemeClr val="accent6">
                    <a:lumMod val="50000"/>
                  </a:schemeClr>
                </a:solidFill>
                <a:latin typeface="+mj-lt"/>
              </a:rPr>
              <a:t> </a:t>
            </a:r>
            <a:r>
              <a:rPr lang="en-US" sz="2800" dirty="0" err="1">
                <a:solidFill>
                  <a:schemeClr val="accent6">
                    <a:lumMod val="50000"/>
                  </a:schemeClr>
                </a:solidFill>
                <a:latin typeface="+mj-lt"/>
              </a:rPr>
              <a:t>trí</a:t>
            </a:r>
            <a:r>
              <a:rPr lang="en-US" sz="2800" dirty="0">
                <a:solidFill>
                  <a:schemeClr val="accent6">
                    <a:lumMod val="50000"/>
                  </a:schemeClr>
                </a:solidFill>
                <a:latin typeface="+mj-lt"/>
              </a:rPr>
              <a:t>.</a:t>
            </a:r>
          </a:p>
        </p:txBody>
      </p:sp>
      <p:sp>
        <p:nvSpPr>
          <p:cNvPr id="12" name="TextBox 11">
            <a:extLst>
              <a:ext uri="{FF2B5EF4-FFF2-40B4-BE49-F238E27FC236}">
                <a16:creationId xmlns:a16="http://schemas.microsoft.com/office/drawing/2014/main" id="{126263BB-ED88-4763-8DE9-626A212F440F}"/>
              </a:ext>
            </a:extLst>
          </p:cNvPr>
          <p:cNvSpPr txBox="1"/>
          <p:nvPr/>
        </p:nvSpPr>
        <p:spPr>
          <a:xfrm>
            <a:off x="4937551" y="2541154"/>
            <a:ext cx="5998196"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người</a:t>
            </a:r>
            <a:r>
              <a:rPr lang="en-US" sz="2800" dirty="0">
                <a:solidFill>
                  <a:schemeClr val="accent6">
                    <a:lumMod val="50000"/>
                  </a:schemeClr>
                </a:solidFill>
                <a:latin typeface="+mj-lt"/>
              </a:rPr>
              <a:t> </a:t>
            </a:r>
            <a:r>
              <a:rPr lang="en-US" sz="2800" dirty="0" err="1">
                <a:solidFill>
                  <a:schemeClr val="accent6">
                    <a:lumMod val="50000"/>
                  </a:schemeClr>
                </a:solidFill>
                <a:latin typeface="+mj-lt"/>
              </a:rPr>
              <a:t>quản</a:t>
            </a:r>
            <a:r>
              <a:rPr lang="en-US" sz="2800" dirty="0">
                <a:solidFill>
                  <a:schemeClr val="accent6">
                    <a:lumMod val="50000"/>
                  </a:schemeClr>
                </a:solidFill>
                <a:latin typeface="+mj-lt"/>
              </a:rPr>
              <a:t> </a:t>
            </a:r>
            <a:r>
              <a:rPr lang="en-US" sz="2800" dirty="0" err="1">
                <a:solidFill>
                  <a:schemeClr val="accent6">
                    <a:lumMod val="50000"/>
                  </a:schemeClr>
                </a:solidFill>
                <a:latin typeface="+mj-lt"/>
              </a:rPr>
              <a:t>lí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sách</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của</a:t>
            </a:r>
            <a:r>
              <a:rPr lang="en-US" sz="2800" dirty="0">
                <a:solidFill>
                  <a:schemeClr val="accent6">
                    <a:lumMod val="50000"/>
                  </a:schemeClr>
                </a:solidFill>
                <a:latin typeface="+mj-lt"/>
              </a:rPr>
              <a:t> </a:t>
            </a:r>
            <a:r>
              <a:rPr lang="en-US" sz="2800" dirty="0" err="1">
                <a:solidFill>
                  <a:schemeClr val="accent6">
                    <a:lumMod val="50000"/>
                  </a:schemeClr>
                </a:solidFill>
                <a:latin typeface="+mj-lt"/>
              </a:rPr>
              <a:t>thư</a:t>
            </a:r>
            <a:r>
              <a:rPr lang="en-US" sz="2800" dirty="0">
                <a:solidFill>
                  <a:schemeClr val="accent6">
                    <a:lumMod val="50000"/>
                  </a:schemeClr>
                </a:solidFill>
                <a:latin typeface="+mj-lt"/>
              </a:rPr>
              <a:t> </a:t>
            </a:r>
            <a:r>
              <a:rPr lang="en-US" sz="2800" dirty="0" err="1">
                <a:solidFill>
                  <a:schemeClr val="accent6">
                    <a:lumMod val="50000"/>
                  </a:schemeClr>
                </a:solidFill>
                <a:latin typeface="+mj-lt"/>
              </a:rPr>
              <a:t>viện</a:t>
            </a:r>
            <a:r>
              <a:rPr lang="en-US" sz="2800" dirty="0">
                <a:solidFill>
                  <a:schemeClr val="accent6">
                    <a:lumMod val="50000"/>
                  </a:schemeClr>
                </a:solidFill>
                <a:latin typeface="+mj-lt"/>
              </a:rPr>
              <a:t>.</a:t>
            </a:r>
          </a:p>
        </p:txBody>
      </p:sp>
      <p:sp>
        <p:nvSpPr>
          <p:cNvPr id="14" name="TextBox 13">
            <a:extLst>
              <a:ext uri="{FF2B5EF4-FFF2-40B4-BE49-F238E27FC236}">
                <a16:creationId xmlns:a16="http://schemas.microsoft.com/office/drawing/2014/main" id="{62BA5D86-98CB-4185-96C8-359E5555254C}"/>
              </a:ext>
            </a:extLst>
          </p:cNvPr>
          <p:cNvSpPr txBox="1"/>
          <p:nvPr/>
        </p:nvSpPr>
        <p:spPr>
          <a:xfrm>
            <a:off x="4785259" y="3429000"/>
            <a:ext cx="5275228" cy="1296830"/>
          </a:xfrm>
          <a:prstGeom prst="rect">
            <a:avLst/>
          </a:prstGeom>
          <a:noFill/>
        </p:spPr>
        <p:txBody>
          <a:bodyPr wrap="square" rtlCol="0">
            <a:spAutoFit/>
          </a:bodyPr>
          <a:lstStyle/>
          <a:p>
            <a:pPr algn="ct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vùng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đất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hậu</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a:t>
            </a:r>
            <a:r>
              <a:rPr lang="en-US" sz="2800" dirty="0">
                <a:solidFill>
                  <a:schemeClr val="accent6">
                    <a:lumMod val="50000"/>
                  </a:schemeClr>
                </a:solidFill>
                <a:latin typeface="+mj-lt"/>
              </a:rPr>
              <a:t>, </a:t>
            </a:r>
            <a:r>
              <a:rPr lang="en-US" sz="2800" dirty="0" err="1">
                <a:solidFill>
                  <a:schemeClr val="accent6">
                    <a:lumMod val="50000"/>
                  </a:schemeClr>
                </a:solidFill>
                <a:latin typeface="+mj-lt"/>
              </a:rPr>
              <a:t>nóng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hoặc</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rất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ít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cây</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cối</a:t>
            </a:r>
            <a:r>
              <a:rPr lang="en-US" sz="2800" dirty="0">
                <a:solidFill>
                  <a:schemeClr val="accent6">
                    <a:lumMod val="50000"/>
                  </a:schemeClr>
                </a:solidFill>
                <a:latin typeface="+mj-lt"/>
              </a:rPr>
              <a:t>.</a:t>
            </a:r>
          </a:p>
        </p:txBody>
      </p:sp>
      <p:pic>
        <p:nvPicPr>
          <p:cNvPr id="13" name="Picture 2" descr="Cartoon style background with hot desert Vector Image">
            <a:extLst>
              <a:ext uri="{FF2B5EF4-FFF2-40B4-BE49-F238E27FC236}">
                <a16:creationId xmlns:a16="http://schemas.microsoft.com/office/drawing/2014/main" id="{D207679D-D42C-4474-87E7-B52D7C3A6D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988"/>
          <a:stretch/>
        </p:blipFill>
        <p:spPr bwMode="auto">
          <a:xfrm>
            <a:off x="7422873" y="4516520"/>
            <a:ext cx="3547406" cy="2186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07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3FE11-E3AD-4B8D-8167-310087A2A51D}"/>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739117" y="1349926"/>
            <a:ext cx="1103189" cy="994943"/>
          </a:xfrm>
          <a:prstGeom prst="rect">
            <a:avLst/>
          </a:prstGeom>
        </p:spPr>
      </p:pic>
      <p:sp>
        <p:nvSpPr>
          <p:cNvPr id="4" name="TextBox 3">
            <a:extLst>
              <a:ext uri="{FF2B5EF4-FFF2-40B4-BE49-F238E27FC236}">
                <a16:creationId xmlns:a16="http://schemas.microsoft.com/office/drawing/2014/main" id="{2E235BC4-7045-4FC5-AB59-F80D38E69717}"/>
              </a:ext>
            </a:extLst>
          </p:cNvPr>
          <p:cNvSpPr txBox="1"/>
          <p:nvPr/>
        </p:nvSpPr>
        <p:spPr>
          <a:xfrm>
            <a:off x="3658810" y="1265365"/>
            <a:ext cx="7207729" cy="889667"/>
          </a:xfrm>
          <a:prstGeom prst="rect">
            <a:avLst/>
          </a:prstGeom>
          <a:noFill/>
        </p:spPr>
        <p:txBody>
          <a:bodyPr wrap="square" rtlCol="0">
            <a:spAutoFit/>
          </a:bodyPr>
          <a:lstStyle/>
          <a:p>
            <a:pPr algn="ctr">
              <a:lnSpc>
                <a:spcPct val="150000"/>
              </a:lnSpc>
            </a:pPr>
            <a:r>
              <a:rPr lang="vi-VN" sz="4000" b="1" dirty="0">
                <a:solidFill>
                  <a:schemeClr val="accent6">
                    <a:lumMod val="50000"/>
                  </a:schemeClr>
                </a:solidFill>
                <a:latin typeface="+mj-lt"/>
              </a:rPr>
              <a:t>Một số câu văn dài</a:t>
            </a:r>
            <a:endParaRPr lang="en-US" sz="4000" b="1" dirty="0">
              <a:solidFill>
                <a:schemeClr val="accent6">
                  <a:lumMod val="50000"/>
                </a:schemeClr>
              </a:solidFill>
              <a:latin typeface="+mj-lt"/>
            </a:endParaRPr>
          </a:p>
        </p:txBody>
      </p:sp>
      <p:sp>
        <p:nvSpPr>
          <p:cNvPr id="5" name="Rectangle 4">
            <a:extLst>
              <a:ext uri="{FF2B5EF4-FFF2-40B4-BE49-F238E27FC236}">
                <a16:creationId xmlns:a16="http://schemas.microsoft.com/office/drawing/2014/main" id="{6667FBB8-E308-4818-9F63-400EF4DF6E5C}"/>
              </a:ext>
            </a:extLst>
          </p:cNvPr>
          <p:cNvSpPr/>
          <p:nvPr/>
        </p:nvSpPr>
        <p:spPr>
          <a:xfrm>
            <a:off x="3924064" y="2156327"/>
            <a:ext cx="6942475" cy="3302955"/>
          </a:xfrm>
          <a:prstGeom prst="rect">
            <a:avLst/>
          </a:prstGeom>
        </p:spPr>
        <p:txBody>
          <a:bodyPr wrap="square">
            <a:spAutoFit/>
          </a:bodyPr>
          <a:lstStyle/>
          <a:p>
            <a:pPr algn="just">
              <a:lnSpc>
                <a:spcPct val="150000"/>
              </a:lnSpc>
            </a:pPr>
            <a:r>
              <a:rPr lang="vi-VN" sz="3600" dirty="0">
                <a:latin typeface="+mj-lt"/>
              </a:rPr>
              <a:t>     </a:t>
            </a:r>
            <a:r>
              <a:rPr lang="en-US" sz="3600" dirty="0" err="1">
                <a:latin typeface="+mj-lt"/>
              </a:rPr>
              <a:t>Nó</a:t>
            </a:r>
            <a:r>
              <a:rPr lang="en-US" sz="3600" dirty="0">
                <a:latin typeface="+mj-lt"/>
              </a:rPr>
              <a:t> </a:t>
            </a:r>
            <a:r>
              <a:rPr lang="en-US" sz="3600" dirty="0" err="1">
                <a:latin typeface="+mj-lt"/>
              </a:rPr>
              <a:t>nằm</a:t>
            </a:r>
            <a:r>
              <a:rPr lang="en-US" sz="3600" dirty="0">
                <a:latin typeface="+mj-lt"/>
              </a:rPr>
              <a:t> </a:t>
            </a:r>
            <a:r>
              <a:rPr lang="en-US" sz="3600" dirty="0" err="1">
                <a:latin typeface="+mj-lt"/>
              </a:rPr>
              <a:t>trên</a:t>
            </a:r>
            <a:r>
              <a:rPr lang="en-US" sz="3600" dirty="0">
                <a:latin typeface="+mj-lt"/>
              </a:rPr>
              <a:t> </a:t>
            </a:r>
            <a:r>
              <a:rPr lang="en-US" sz="3600" dirty="0" err="1">
                <a:latin typeface="+mj-lt"/>
              </a:rPr>
              <a:t>một</a:t>
            </a:r>
            <a:r>
              <a:rPr lang="en-US" sz="3600" dirty="0">
                <a:latin typeface="+mj-lt"/>
              </a:rPr>
              <a:t> con </a:t>
            </a:r>
            <a:r>
              <a:rPr lang="en-US" sz="3600" dirty="0" err="1">
                <a:latin typeface="+mj-lt"/>
              </a:rPr>
              <a:t>tàu</a:t>
            </a:r>
            <a:r>
              <a:rPr lang="en-US" sz="3600" dirty="0">
                <a:latin typeface="+mj-lt"/>
              </a:rPr>
              <a:t> </a:t>
            </a:r>
            <a:r>
              <a:rPr lang="en-US" sz="3600" dirty="0" err="1">
                <a:latin typeface="+mj-lt"/>
              </a:rPr>
              <a:t>biển</a:t>
            </a:r>
            <a:r>
              <a:rPr lang="en-US" sz="3600" dirty="0">
                <a:latin typeface="+mj-lt"/>
              </a:rPr>
              <a:t> </a:t>
            </a:r>
            <a:r>
              <a:rPr lang="en-US" sz="3600" dirty="0" err="1">
                <a:latin typeface="+mj-lt"/>
              </a:rPr>
              <a:t>khổng</a:t>
            </a:r>
            <a:r>
              <a:rPr lang="en-US" sz="3600" dirty="0">
                <a:latin typeface="+mj-lt"/>
              </a:rPr>
              <a:t> </a:t>
            </a:r>
            <a:r>
              <a:rPr lang="en-US" sz="3600" dirty="0" err="1">
                <a:latin typeface="+mj-lt"/>
              </a:rPr>
              <a:t>lồ</a:t>
            </a:r>
            <a:r>
              <a:rPr lang="en-US" sz="3600" dirty="0">
                <a:latin typeface="+mj-lt"/>
              </a:rPr>
              <a:t>, </a:t>
            </a:r>
            <a:r>
              <a:rPr lang="en-US" sz="3600" dirty="0" err="1">
                <a:latin typeface="+mj-lt"/>
              </a:rPr>
              <a:t>có</a:t>
            </a:r>
            <a:r>
              <a:rPr lang="en-US" sz="3600" dirty="0">
                <a:latin typeface="+mj-lt"/>
              </a:rPr>
              <a:t> </a:t>
            </a:r>
            <a:r>
              <a:rPr lang="en-US" sz="3600" dirty="0" err="1">
                <a:latin typeface="+mj-lt"/>
              </a:rPr>
              <a:t>thể</a:t>
            </a:r>
            <a:r>
              <a:rPr lang="en-US" sz="3600" dirty="0">
                <a:latin typeface="+mj-lt"/>
              </a:rPr>
              <a:t> </a:t>
            </a:r>
            <a:r>
              <a:rPr lang="en-US" sz="3600" dirty="0" err="1">
                <a:latin typeface="+mj-lt"/>
              </a:rPr>
              <a:t>chở</a:t>
            </a:r>
            <a:r>
              <a:rPr lang="en-US" sz="3600" dirty="0">
                <a:latin typeface="+mj-lt"/>
              </a:rPr>
              <a:t> </a:t>
            </a:r>
            <a:r>
              <a:rPr lang="en-US" sz="3600" dirty="0" err="1">
                <a:latin typeface="+mj-lt"/>
              </a:rPr>
              <a:t>được</a:t>
            </a:r>
            <a:r>
              <a:rPr lang="en-US" sz="3600" dirty="0">
                <a:latin typeface="+mj-lt"/>
              </a:rPr>
              <a:t> 500 </a:t>
            </a:r>
            <a:r>
              <a:rPr lang="en-US" sz="3600" dirty="0" err="1">
                <a:latin typeface="+mj-lt"/>
              </a:rPr>
              <a:t>hành</a:t>
            </a:r>
            <a:r>
              <a:rPr lang="en-US" sz="3600" dirty="0">
                <a:latin typeface="+mj-lt"/>
              </a:rPr>
              <a:t> </a:t>
            </a:r>
            <a:r>
              <a:rPr lang="en-US" sz="3600" dirty="0" err="1">
                <a:latin typeface="+mj-lt"/>
              </a:rPr>
              <a:t>khách</a:t>
            </a:r>
            <a:r>
              <a:rPr lang="en-US" sz="3600" dirty="0">
                <a:latin typeface="+mj-lt"/>
              </a:rPr>
              <a:t> </a:t>
            </a:r>
            <a:r>
              <a:rPr lang="en-US" sz="3600" dirty="0" err="1">
                <a:latin typeface="+mj-lt"/>
              </a:rPr>
              <a:t>và</a:t>
            </a:r>
            <a:r>
              <a:rPr lang="en-US" sz="3600" dirty="0">
                <a:latin typeface="+mj-lt"/>
              </a:rPr>
              <a:t> </a:t>
            </a:r>
            <a:r>
              <a:rPr lang="en-US" sz="3600" dirty="0" err="1">
                <a:latin typeface="+mj-lt"/>
              </a:rPr>
              <a:t>đã</a:t>
            </a:r>
            <a:r>
              <a:rPr lang="en-US" sz="3600" dirty="0">
                <a:latin typeface="+mj-lt"/>
              </a:rPr>
              <a:t> </a:t>
            </a:r>
            <a:r>
              <a:rPr lang="en-US" sz="3600" dirty="0" err="1">
                <a:latin typeface="+mj-lt"/>
              </a:rPr>
              <a:t>từng</a:t>
            </a:r>
            <a:r>
              <a:rPr lang="en-US" sz="3600" dirty="0">
                <a:latin typeface="+mj-lt"/>
              </a:rPr>
              <a:t> </a:t>
            </a:r>
            <a:r>
              <a:rPr lang="en-US" sz="3600" dirty="0" err="1">
                <a:latin typeface="+mj-lt"/>
              </a:rPr>
              <a:t>đi</a:t>
            </a:r>
            <a:r>
              <a:rPr lang="en-US" sz="3600" dirty="0">
                <a:latin typeface="+mj-lt"/>
              </a:rPr>
              <a:t> qua 45 </a:t>
            </a:r>
            <a:r>
              <a:rPr lang="en-US" sz="3600" dirty="0" err="1">
                <a:latin typeface="+mj-lt"/>
              </a:rPr>
              <a:t>nước</a:t>
            </a:r>
            <a:r>
              <a:rPr lang="en-US" sz="3600" dirty="0">
                <a:latin typeface="+mj-lt"/>
              </a:rPr>
              <a:t> </a:t>
            </a:r>
            <a:r>
              <a:rPr lang="en-US" sz="3600" dirty="0" err="1">
                <a:latin typeface="+mj-lt"/>
              </a:rPr>
              <a:t>trên</a:t>
            </a:r>
            <a:r>
              <a:rPr lang="en-US" sz="3600" dirty="0">
                <a:latin typeface="+mj-lt"/>
              </a:rPr>
              <a:t> </a:t>
            </a:r>
            <a:r>
              <a:rPr lang="en-US" sz="3600" dirty="0" err="1">
                <a:latin typeface="+mj-lt"/>
              </a:rPr>
              <a:t>thế</a:t>
            </a:r>
            <a:r>
              <a:rPr lang="en-US" sz="3600" dirty="0">
                <a:latin typeface="+mj-lt"/>
              </a:rPr>
              <a:t> </a:t>
            </a:r>
            <a:r>
              <a:rPr lang="en-US" sz="3600" dirty="0" err="1">
                <a:latin typeface="+mj-lt"/>
              </a:rPr>
              <a:t>giới</a:t>
            </a:r>
            <a:r>
              <a:rPr lang="en-US" sz="3600" dirty="0">
                <a:latin typeface="+mj-lt"/>
              </a:rPr>
              <a:t>.</a:t>
            </a:r>
            <a:r>
              <a:rPr lang="vi-VN" sz="3600" dirty="0">
                <a:latin typeface="+mj-lt"/>
              </a:rPr>
              <a:t> </a:t>
            </a:r>
          </a:p>
        </p:txBody>
      </p:sp>
      <p:sp>
        <p:nvSpPr>
          <p:cNvPr id="6" name="Oval 5">
            <a:extLst>
              <a:ext uri="{FF2B5EF4-FFF2-40B4-BE49-F238E27FC236}">
                <a16:creationId xmlns:a16="http://schemas.microsoft.com/office/drawing/2014/main" id="{1992EE46-0E6D-4C0E-8EBE-A57F0FB0674B}"/>
              </a:ext>
            </a:extLst>
          </p:cNvPr>
          <p:cNvSpPr/>
          <p:nvPr/>
        </p:nvSpPr>
        <p:spPr>
          <a:xfrm>
            <a:off x="4133607" y="2542013"/>
            <a:ext cx="31421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cxnSp>
        <p:nvCxnSpPr>
          <p:cNvPr id="9" name="Straight Connector 8">
            <a:extLst>
              <a:ext uri="{FF2B5EF4-FFF2-40B4-BE49-F238E27FC236}">
                <a16:creationId xmlns:a16="http://schemas.microsoft.com/office/drawing/2014/main" id="{6FCAD331-D78F-492A-8C70-C0838D01E4E9}"/>
              </a:ext>
            </a:extLst>
          </p:cNvPr>
          <p:cNvCxnSpPr>
            <a:cxnSpLocks/>
          </p:cNvCxnSpPr>
          <p:nvPr/>
        </p:nvCxnSpPr>
        <p:spPr>
          <a:xfrm flipH="1">
            <a:off x="6003851" y="30953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E22269-179D-4675-B1CA-B6465D6CEF54}"/>
              </a:ext>
            </a:extLst>
          </p:cNvPr>
          <p:cNvCxnSpPr>
            <a:cxnSpLocks/>
          </p:cNvCxnSpPr>
          <p:nvPr/>
        </p:nvCxnSpPr>
        <p:spPr>
          <a:xfrm flipH="1">
            <a:off x="6331979" y="403699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FDFCF8-F006-4C30-ADDC-742750375F05}"/>
              </a:ext>
            </a:extLst>
          </p:cNvPr>
          <p:cNvCxnSpPr>
            <a:cxnSpLocks/>
          </p:cNvCxnSpPr>
          <p:nvPr/>
        </p:nvCxnSpPr>
        <p:spPr>
          <a:xfrm flipH="1">
            <a:off x="5070932" y="483153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B9E2497-C805-45A5-AD9C-27AA7DA9501A}"/>
              </a:ext>
            </a:extLst>
          </p:cNvPr>
          <p:cNvGrpSpPr/>
          <p:nvPr/>
        </p:nvGrpSpPr>
        <p:grpSpPr>
          <a:xfrm>
            <a:off x="7719306" y="4831530"/>
            <a:ext cx="235657" cy="627751"/>
            <a:chOff x="5551064" y="2181164"/>
            <a:chExt cx="175436" cy="470813"/>
          </a:xfrm>
        </p:grpSpPr>
        <p:cxnSp>
          <p:nvCxnSpPr>
            <p:cNvPr id="12" name="Straight Connector 11">
              <a:extLst>
                <a:ext uri="{FF2B5EF4-FFF2-40B4-BE49-F238E27FC236}">
                  <a16:creationId xmlns:a16="http://schemas.microsoft.com/office/drawing/2014/main" id="{7B17AC47-5B50-4D4D-B323-5CE6FD0CA4F4}"/>
                </a:ext>
              </a:extLst>
            </p:cNvPr>
            <p:cNvCxnSpPr/>
            <p:nvPr/>
          </p:nvCxnSpPr>
          <p:spPr>
            <a:xfrm flipH="1">
              <a:off x="5588277"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AF783-4F0C-4CE2-B6EE-28595447914B}"/>
                </a:ext>
              </a:extLst>
            </p:cNvPr>
            <p:cNvCxnSpPr/>
            <p:nvPr/>
          </p:nvCxnSpPr>
          <p:spPr>
            <a:xfrm flipH="1">
              <a:off x="5551064"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450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807650"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9" name="Oval 8">
            <a:extLst>
              <a:ext uri="{FF2B5EF4-FFF2-40B4-BE49-F238E27FC236}">
                <a16:creationId xmlns:a16="http://schemas.microsoft.com/office/drawing/2014/main" id="{1C8AF583-D3C0-45E8-9EFC-652635CA9B5D}"/>
              </a:ext>
            </a:extLst>
          </p:cNvPr>
          <p:cNvSpPr/>
          <p:nvPr/>
        </p:nvSpPr>
        <p:spPr>
          <a:xfrm>
            <a:off x="75142" y="3033851"/>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10163908" y="6369521"/>
            <a:ext cx="3645249" cy="82958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mj-lt"/>
              </a:rPr>
              <a:t>Bài</a:t>
            </a:r>
            <a:r>
              <a:rPr lang="en-US" sz="2400" dirty="0">
                <a:solidFill>
                  <a:srgbClr val="FF0000"/>
                </a:solidFill>
                <a:latin typeface="+mj-lt"/>
              </a:rPr>
              <a:t> </a:t>
            </a:r>
            <a:r>
              <a:rPr lang="en-US" sz="2400" dirty="0" err="1">
                <a:solidFill>
                  <a:srgbClr val="FF0000"/>
                </a:solidFill>
                <a:latin typeface="+mj-lt"/>
              </a:rPr>
              <a:t>viết</a:t>
            </a:r>
            <a:r>
              <a:rPr lang="en-US" sz="2400" dirty="0">
                <a:solidFill>
                  <a:srgbClr val="FF0000"/>
                </a:solidFill>
                <a:latin typeface="+mj-lt"/>
              </a:rPr>
              <a:t> </a:t>
            </a:r>
            <a:r>
              <a:rPr lang="en-US" sz="2400" dirty="0" err="1">
                <a:solidFill>
                  <a:srgbClr val="FF0000"/>
                </a:solidFill>
                <a:latin typeface="+mj-lt"/>
              </a:rPr>
              <a:t>gồm</a:t>
            </a:r>
            <a:r>
              <a:rPr lang="en-US" sz="2400" dirty="0">
                <a:solidFill>
                  <a:srgbClr val="FF0000"/>
                </a:solidFill>
                <a:latin typeface="+mj-lt"/>
              </a:rPr>
              <a:t> </a:t>
            </a:r>
            <a:r>
              <a:rPr lang="en-US" sz="2400" dirty="0" err="1">
                <a:solidFill>
                  <a:srgbClr val="FF0000"/>
                </a:solidFill>
                <a:latin typeface="+mj-lt"/>
              </a:rPr>
              <a:t>có</a:t>
            </a:r>
            <a:r>
              <a:rPr lang="en-US" sz="2400" dirty="0">
                <a:solidFill>
                  <a:srgbClr val="FF0000"/>
                </a:solidFill>
                <a:latin typeface="+mj-lt"/>
              </a:rPr>
              <a:t> </a:t>
            </a:r>
            <a:r>
              <a:rPr lang="en-US" sz="2400" dirty="0" err="1">
                <a:solidFill>
                  <a:srgbClr val="FF0000"/>
                </a:solidFill>
                <a:latin typeface="+mj-lt"/>
              </a:rPr>
              <a:t>mấy</a:t>
            </a:r>
            <a:r>
              <a:rPr lang="en-US" sz="2400" dirty="0">
                <a:solidFill>
                  <a:srgbClr val="FF0000"/>
                </a:solidFill>
                <a:latin typeface="+mj-lt"/>
              </a:rPr>
              <a:t> </a:t>
            </a:r>
            <a:r>
              <a:rPr lang="en-US" sz="2400" dirty="0" err="1">
                <a:solidFill>
                  <a:srgbClr val="FF0000"/>
                </a:solidFill>
                <a:latin typeface="+mj-lt"/>
              </a:rPr>
              <a:t>đoạn</a:t>
            </a:r>
            <a:r>
              <a:rPr lang="en-US" sz="2400" dirty="0">
                <a:solidFill>
                  <a:srgbClr val="FF0000"/>
                </a:solidFill>
                <a:latin typeface="+mj-lt"/>
              </a:rPr>
              <a:t>?</a:t>
            </a:r>
            <a:endParaRPr kumimoji="0" lang="en-US" sz="2400" b="0" i="0" u="none" strike="noStrike" kern="1200" cap="none" spc="0" normalizeH="0" baseline="0" noProof="0" dirty="0">
              <a:ln>
                <a:noFill/>
              </a:ln>
              <a:solidFill>
                <a:srgbClr val="FF0000"/>
              </a:solidFill>
              <a:effectLst/>
              <a:uLnTx/>
              <a:uFillTx/>
              <a:latin typeface="+mj-lt"/>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707897"/>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Tree>
    <p:custDataLst>
      <p:tags r:id="rId1"/>
    </p:custDataLst>
    <p:extLst>
      <p:ext uri="{BB962C8B-B14F-4D97-AF65-F5344CB8AC3E}">
        <p14:creationId xmlns:p14="http://schemas.microsoft.com/office/powerpoint/2010/main" val="41115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a:ea typeface="Arial-Rounded"/>
                <a:cs typeface="+mn-cs"/>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giữ</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báo</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hoặc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mượn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nghĩ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rằng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chỗ</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Lô-</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gô</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xơ</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Đức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nổi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tàu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biển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khổng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lồ</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chở</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500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từng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45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nước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Lan,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trăm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di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động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xe</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buýt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chạy</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khắp</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phố</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châu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Phi,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Nhờ</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băng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Hải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11802088" y="6207369"/>
            <a:ext cx="2037003" cy="7590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FF0000"/>
                </a:solidFill>
                <a:latin typeface="Arial-Rounded"/>
                <a:ea typeface="Arial-Rounded"/>
              </a:rPr>
              <a:t>Đọc</a:t>
            </a:r>
            <a:r>
              <a:rPr lang="en-US" sz="2000" dirty="0">
                <a:solidFill>
                  <a:srgbClr val="FF0000"/>
                </a:solidFill>
                <a:latin typeface="Arial-Rounded"/>
                <a:ea typeface="Arial-Rounded"/>
              </a:rPr>
              <a:t> </a:t>
            </a:r>
            <a:r>
              <a:rPr lang="en-US" sz="2000" dirty="0" err="1">
                <a:solidFill>
                  <a:srgbClr val="FF0000"/>
                </a:solidFill>
                <a:latin typeface="Arial-Rounded"/>
                <a:ea typeface="Arial-Rounded"/>
              </a:rPr>
              <a:t>theo</a:t>
            </a:r>
            <a:r>
              <a:rPr lang="en-US" sz="2000" dirty="0">
                <a:solidFill>
                  <a:srgbClr val="FF0000"/>
                </a:solidFill>
                <a:latin typeface="Arial-Rounded"/>
                <a:ea typeface="Arial-Rounded"/>
              </a:rPr>
              <a:t> </a:t>
            </a:r>
            <a:r>
              <a:rPr lang="en-US" sz="2000" dirty="0" err="1">
                <a:solidFill>
                  <a:srgbClr val="FF0000"/>
                </a:solidFill>
                <a:latin typeface="Arial-Rounded"/>
                <a:ea typeface="Arial-Rounded"/>
              </a:rPr>
              <a:t>nhóm</a:t>
            </a:r>
            <a:endParaRPr kumimoji="0" lang="en-US" sz="2000" b="0" i="0" u="none" strike="noStrike" kern="1200" cap="none" spc="0" normalizeH="0" baseline="0" noProof="0" dirty="0">
              <a:ln>
                <a:noFill/>
              </a:ln>
              <a:solidFill>
                <a:srgbClr val="FF0000"/>
              </a:solidFill>
              <a:effectLst/>
              <a:uLnTx/>
              <a:uFillTx/>
              <a:latin typeface="Arial-Rounded"/>
              <a:ea typeface="Arial-Rounded"/>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798482"/>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3</a:t>
            </a:r>
          </a:p>
        </p:txBody>
      </p:sp>
    </p:spTree>
    <p:custDataLst>
      <p:tags r:id="rId1"/>
    </p:custDataLst>
    <p:extLst>
      <p:ext uri="{BB962C8B-B14F-4D97-AF65-F5344CB8AC3E}">
        <p14:creationId xmlns:p14="http://schemas.microsoft.com/office/powerpoint/2010/main" val="268512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TOÀN BÀI</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8" name="Rectangle: Rounded Corners 7">
            <a:extLst>
              <a:ext uri="{FF2B5EF4-FFF2-40B4-BE49-F238E27FC236}">
                <a16:creationId xmlns:a16="http://schemas.microsoft.com/office/drawing/2014/main" id="{18FAF514-9F76-41A8-B746-731C28D90CF3}"/>
              </a:ext>
            </a:extLst>
          </p:cNvPr>
          <p:cNvSpPr/>
          <p:nvPr/>
        </p:nvSpPr>
        <p:spPr>
          <a:xfrm>
            <a:off x="11588262" y="6705991"/>
            <a:ext cx="2162394"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FF0000"/>
                </a:solidFill>
                <a:latin typeface="Arial-Rounded"/>
                <a:ea typeface="Arial-Rounded"/>
              </a:rPr>
              <a:t>Đọc</a:t>
            </a:r>
            <a:r>
              <a:rPr lang="en-US" sz="2400" noProof="0" dirty="0">
                <a:solidFill>
                  <a:srgbClr val="FF0000"/>
                </a:solidFill>
                <a:latin typeface="Arial-Rounded"/>
                <a:ea typeface="Arial-Rounded"/>
              </a:rPr>
              <a:t> </a:t>
            </a:r>
            <a:r>
              <a:rPr lang="en-US" sz="2400" noProof="0" dirty="0" err="1">
                <a:solidFill>
                  <a:srgbClr val="FF0000"/>
                </a:solidFill>
                <a:latin typeface="Arial-Rounded"/>
                <a:ea typeface="Arial-Rounded"/>
              </a:rPr>
              <a:t>toàn</a:t>
            </a:r>
            <a:r>
              <a:rPr lang="en-US" sz="2400" noProof="0" dirty="0">
                <a:solidFill>
                  <a:srgbClr val="FF0000"/>
                </a:solidFill>
                <a:latin typeface="Arial-Rounded"/>
                <a:ea typeface="Arial-Rounded"/>
              </a:rPr>
              <a:t> </a:t>
            </a:r>
            <a:r>
              <a:rPr lang="en-US" sz="2400" noProof="0" dirty="0" err="1">
                <a:solidFill>
                  <a:srgbClr val="FF0000"/>
                </a:solidFill>
                <a:latin typeface="Arial-Rounded"/>
                <a:ea typeface="Arial-Rounded"/>
              </a:rPr>
              <a:t>bài</a:t>
            </a:r>
            <a:endParaRPr kumimoji="0" lang="en-US" sz="2400" b="0" i="0" u="none" strike="noStrike" kern="1200" cap="none" spc="0" normalizeH="0" baseline="0" noProof="0" dirty="0">
              <a:ln>
                <a:noFill/>
              </a:ln>
              <a:solidFill>
                <a:srgbClr val="FF0000"/>
              </a:solidFill>
              <a:effectLst/>
              <a:uLnTx/>
              <a:uFillTx/>
              <a:latin typeface="Arial-Rounded"/>
              <a:ea typeface="Arial-Rounded"/>
            </a:endParaRPr>
          </a:p>
        </p:txBody>
      </p:sp>
    </p:spTree>
    <p:custDataLst>
      <p:tags r:id="rId1"/>
    </p:custDataLst>
    <p:extLst>
      <p:ext uri="{BB962C8B-B14F-4D97-AF65-F5344CB8AC3E}">
        <p14:creationId xmlns:p14="http://schemas.microsoft.com/office/powerpoint/2010/main" val="227424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mj-lt"/>
                <a:ea typeface="Microsoft YaHei" panose="020B0503020204020204" charset="-122"/>
                <a:cs typeface="Verdana" panose="020B0604030504040204" charset="0"/>
                <a:sym typeface="+mn-ea"/>
              </a:rPr>
              <a:t>Trả lời câu hỏi</a:t>
            </a:r>
            <a:endParaRPr kumimoji="0" lang="en-US" sz="9600" b="1" u="none" strike="noStrike" kern="1200" cap="none" spc="0" normalizeH="0" baseline="0" noProof="0" dirty="0">
              <a:ln>
                <a:noFill/>
              </a:ln>
              <a:solidFill>
                <a:srgbClr val="FF0000"/>
              </a:solidFill>
              <a:effectLst/>
              <a:uLnTx/>
              <a:uFillTx/>
              <a:latin typeface="+mj-lt"/>
              <a:ea typeface="+mn-ea"/>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004457" y="1370851"/>
            <a:ext cx="8159768"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1.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đến</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để</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vi-VN" sz="3200" dirty="0">
                <a:latin typeface="+mj-lt"/>
              </a:rPr>
              <a:t>?</a:t>
            </a:r>
          </a:p>
        </p:txBody>
      </p:sp>
      <p:sp>
        <p:nvSpPr>
          <p:cNvPr id="7" name="TextBox 6">
            <a:extLst>
              <a:ext uri="{FF2B5EF4-FFF2-40B4-BE49-F238E27FC236}">
                <a16:creationId xmlns:a16="http://schemas.microsoft.com/office/drawing/2014/main" id="{16C88818-C0C0-400F-98A9-FC392E078C62}"/>
              </a:ext>
            </a:extLst>
          </p:cNvPr>
          <p:cNvSpPr txBox="1"/>
          <p:nvPr/>
        </p:nvSpPr>
        <p:spPr>
          <a:xfrm>
            <a:off x="2920206" y="3059384"/>
            <a:ext cx="8159768" cy="914866"/>
          </a:xfrm>
          <a:prstGeom prst="rect">
            <a:avLst/>
          </a:prstGeom>
          <a:noFill/>
        </p:spPr>
        <p:txBody>
          <a:bodyPr wrap="square" rtlCol="0">
            <a:spAutoFit/>
          </a:bodyPr>
          <a:lstStyle/>
          <a:p>
            <a:pPr algn="just">
              <a:lnSpc>
                <a:spcPct val="200000"/>
              </a:lnSpc>
            </a:pPr>
            <a:r>
              <a:rPr lang="vi-VN" sz="3200" b="1" dirty="0">
                <a:solidFill>
                  <a:schemeClr val="accent6">
                    <a:lumMod val="75000"/>
                  </a:schemeClr>
                </a:solidFill>
                <a:latin typeface="+mj-lt"/>
              </a:rPr>
              <a:t>2. </a:t>
            </a:r>
            <a:r>
              <a:rPr lang="en-US" sz="3200" dirty="0" err="1">
                <a:latin typeface="+mj-lt"/>
              </a:rPr>
              <a:t>Những</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sau</a:t>
            </a:r>
            <a:r>
              <a:rPr lang="en-US" sz="3200" dirty="0">
                <a:latin typeface="+mj-lt"/>
              </a:rPr>
              <a:t> </a:t>
            </a:r>
            <a:r>
              <a:rPr lang="en-US" sz="3200" dirty="0" err="1">
                <a:latin typeface="+mj-lt"/>
              </a:rPr>
              <a:t>được</a:t>
            </a:r>
            <a:r>
              <a:rPr lang="en-US" sz="3200" dirty="0">
                <a:latin typeface="+mj-lt"/>
              </a:rPr>
              <a:t> </a:t>
            </a:r>
            <a:r>
              <a:rPr lang="en-US" sz="3200" dirty="0" err="1">
                <a:latin typeface="+mj-lt"/>
              </a:rPr>
              <a:t>đặt</a:t>
            </a:r>
            <a:r>
              <a:rPr lang="en-US" sz="3200" dirty="0">
                <a:latin typeface="+mj-lt"/>
              </a:rPr>
              <a:t> ở </a:t>
            </a:r>
            <a:r>
              <a:rPr lang="en-US" sz="3200" dirty="0" err="1">
                <a:latin typeface="+mj-lt"/>
              </a:rPr>
              <a:t>đâu</a:t>
            </a:r>
            <a:r>
              <a:rPr lang="vi-VN" sz="3200" dirty="0">
                <a:latin typeface="+mj-lt"/>
              </a:rPr>
              <a:t>?</a:t>
            </a:r>
            <a:endParaRPr lang="en-US" sz="3200" dirty="0">
              <a:latin typeface="+mj-lt"/>
            </a:endParaRPr>
          </a:p>
        </p:txBody>
      </p:sp>
      <p:sp>
        <p:nvSpPr>
          <p:cNvPr id="10" name="TextBox 9">
            <a:extLst>
              <a:ext uri="{FF2B5EF4-FFF2-40B4-BE49-F238E27FC236}">
                <a16:creationId xmlns:a16="http://schemas.microsoft.com/office/drawing/2014/main" id="{CC238813-6EDC-49C5-8D5C-B80523462C08}"/>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
        <p:nvSpPr>
          <p:cNvPr id="15" name="TextBox 14">
            <a:extLst>
              <a:ext uri="{FF2B5EF4-FFF2-40B4-BE49-F238E27FC236}">
                <a16:creationId xmlns:a16="http://schemas.microsoft.com/office/drawing/2014/main" id="{CB28E0AE-2FFE-4F65-8B15-364F5E287DDD}"/>
              </a:ext>
            </a:extLst>
          </p:cNvPr>
          <p:cNvSpPr txBox="1"/>
          <p:nvPr/>
        </p:nvSpPr>
        <p:spPr>
          <a:xfrm>
            <a:off x="2835956" y="2015678"/>
            <a:ext cx="8328269" cy="1468864"/>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mj-lt"/>
                <a:sym typeface="Wingdings" panose="05000000000000000000" pitchFamily="2" charset="2"/>
              </a:rPr>
              <a:t> </a:t>
            </a:r>
            <a:r>
              <a:rPr lang="en-US" sz="3200" dirty="0" err="1">
                <a:solidFill>
                  <a:srgbClr val="FF0000"/>
                </a:solidFill>
                <a:latin typeface="+mj-lt"/>
              </a:rPr>
              <a:t>Mọi</a:t>
            </a:r>
            <a:r>
              <a:rPr lang="en-US" sz="3200" dirty="0">
                <a:solidFill>
                  <a:srgbClr val="FF0000"/>
                </a:solidFill>
                <a:latin typeface="+mj-lt"/>
              </a:rPr>
              <a:t> </a:t>
            </a:r>
            <a:r>
              <a:rPr lang="en-US" sz="3200" dirty="0" err="1">
                <a:solidFill>
                  <a:srgbClr val="FF0000"/>
                </a:solidFill>
                <a:latin typeface="+mj-lt"/>
              </a:rPr>
              <a:t>người</a:t>
            </a:r>
            <a:r>
              <a:rPr lang="en-US" sz="3200" dirty="0">
                <a:solidFill>
                  <a:srgbClr val="FF0000"/>
                </a:solidFill>
                <a:latin typeface="+mj-lt"/>
              </a:rPr>
              <a:t> </a:t>
            </a:r>
            <a:r>
              <a:rPr lang="en-US" sz="3200" dirty="0" err="1">
                <a:solidFill>
                  <a:srgbClr val="FF0000"/>
                </a:solidFill>
                <a:latin typeface="+mj-lt"/>
              </a:rPr>
              <a:t>đến</a:t>
            </a:r>
            <a:r>
              <a:rPr lang="en-US" sz="3200" dirty="0">
                <a:solidFill>
                  <a:srgbClr val="FF0000"/>
                </a:solidFill>
                <a:latin typeface="+mj-lt"/>
              </a:rPr>
              <a:t> </a:t>
            </a:r>
            <a:r>
              <a:rPr lang="en-US" sz="3200" dirty="0" err="1">
                <a:solidFill>
                  <a:srgbClr val="FF0000"/>
                </a:solidFill>
                <a:latin typeface="+mj-lt"/>
              </a:rPr>
              <a:t>thư</a:t>
            </a:r>
            <a:r>
              <a:rPr lang="en-US" sz="3200" dirty="0">
                <a:solidFill>
                  <a:srgbClr val="FF0000"/>
                </a:solidFill>
                <a:latin typeface="+mj-lt"/>
              </a:rPr>
              <a:t> </a:t>
            </a:r>
            <a:r>
              <a:rPr lang="en-US" sz="3200" dirty="0" err="1">
                <a:solidFill>
                  <a:srgbClr val="FF0000"/>
                </a:solidFill>
                <a:latin typeface="+mj-lt"/>
              </a:rPr>
              <a:t>viện</a:t>
            </a:r>
            <a:r>
              <a:rPr lang="en-US" sz="3200" dirty="0">
                <a:solidFill>
                  <a:srgbClr val="FF0000"/>
                </a:solidFill>
                <a:latin typeface="+mj-lt"/>
              </a:rPr>
              <a:t> </a:t>
            </a:r>
            <a:r>
              <a:rPr lang="en-US" sz="3200" dirty="0" err="1">
                <a:solidFill>
                  <a:srgbClr val="FF0000"/>
                </a:solidFill>
                <a:latin typeface="+mj-lt"/>
              </a:rPr>
              <a:t>để</a:t>
            </a:r>
            <a:r>
              <a:rPr lang="en-US" sz="3200" dirty="0">
                <a:solidFill>
                  <a:srgbClr val="FF0000"/>
                </a:solidFill>
                <a:latin typeface="+mj-lt"/>
              </a:rPr>
              <a:t> </a:t>
            </a:r>
            <a:r>
              <a:rPr lang="en-US" sz="3200" dirty="0" err="1">
                <a:solidFill>
                  <a:srgbClr val="FF0000"/>
                </a:solidFill>
                <a:latin typeface="+mj-lt"/>
              </a:rPr>
              <a:t>đọc</a:t>
            </a:r>
            <a:r>
              <a:rPr lang="en-US" sz="3200" dirty="0">
                <a:solidFill>
                  <a:srgbClr val="FF0000"/>
                </a:solidFill>
                <a:latin typeface="+mj-lt"/>
              </a:rPr>
              <a:t> </a:t>
            </a:r>
            <a:r>
              <a:rPr lang="en-US" sz="3200" dirty="0" err="1">
                <a:solidFill>
                  <a:srgbClr val="FF0000"/>
                </a:solidFill>
                <a:latin typeface="+mj-lt"/>
              </a:rPr>
              <a:t>sách</a:t>
            </a:r>
            <a:r>
              <a:rPr lang="en-US" sz="3200" dirty="0">
                <a:solidFill>
                  <a:srgbClr val="FF0000"/>
                </a:solidFill>
                <a:latin typeface="+mj-lt"/>
              </a:rPr>
              <a:t> </a:t>
            </a:r>
            <a:r>
              <a:rPr lang="en-US" sz="3200" dirty="0" err="1">
                <a:solidFill>
                  <a:srgbClr val="FF0000"/>
                </a:solidFill>
                <a:latin typeface="+mj-lt"/>
              </a:rPr>
              <a:t>hoặc</a:t>
            </a:r>
            <a:r>
              <a:rPr lang="en-US" sz="3200" dirty="0">
                <a:solidFill>
                  <a:srgbClr val="FF0000"/>
                </a:solidFill>
                <a:latin typeface="+mj-lt"/>
              </a:rPr>
              <a:t> </a:t>
            </a:r>
            <a:r>
              <a:rPr lang="en-US" sz="3200" dirty="0" err="1">
                <a:solidFill>
                  <a:srgbClr val="FF0000"/>
                </a:solidFill>
                <a:latin typeface="+mj-lt"/>
              </a:rPr>
              <a:t>mượn</a:t>
            </a:r>
            <a:r>
              <a:rPr lang="en-US" sz="3200" dirty="0">
                <a:solidFill>
                  <a:srgbClr val="FF0000"/>
                </a:solidFill>
                <a:latin typeface="+mj-lt"/>
              </a:rPr>
              <a:t> </a:t>
            </a:r>
            <a:r>
              <a:rPr lang="en-US" sz="3200" dirty="0" err="1">
                <a:solidFill>
                  <a:srgbClr val="FF0000"/>
                </a:solidFill>
                <a:latin typeface="+mj-lt"/>
              </a:rPr>
              <a:t>sách</a:t>
            </a:r>
            <a:r>
              <a:rPr lang="en-US" sz="3200" dirty="0">
                <a:solidFill>
                  <a:srgbClr val="FF0000"/>
                </a:solidFill>
                <a:latin typeface="+mj-lt"/>
              </a:rPr>
              <a:t> </a:t>
            </a:r>
            <a:r>
              <a:rPr lang="en-US" sz="3200" dirty="0" err="1">
                <a:solidFill>
                  <a:srgbClr val="FF0000"/>
                </a:solidFill>
                <a:latin typeface="+mj-lt"/>
              </a:rPr>
              <a:t>về</a:t>
            </a:r>
            <a:r>
              <a:rPr lang="en-US" sz="3200" dirty="0">
                <a:solidFill>
                  <a:srgbClr val="FF0000"/>
                </a:solidFill>
                <a:latin typeface="+mj-lt"/>
              </a:rPr>
              <a:t> </a:t>
            </a:r>
            <a:r>
              <a:rPr lang="en-US" sz="3200" dirty="0" err="1">
                <a:solidFill>
                  <a:srgbClr val="FF0000"/>
                </a:solidFill>
                <a:latin typeface="+mj-lt"/>
              </a:rPr>
              <a:t>nhà</a:t>
            </a:r>
            <a:r>
              <a:rPr lang="en-US" sz="3200" dirty="0">
                <a:solidFill>
                  <a:schemeClr val="accent6">
                    <a:lumMod val="75000"/>
                  </a:schemeClr>
                </a:solidFill>
                <a:latin typeface="+mj-lt"/>
              </a:rPr>
              <a:t>.</a:t>
            </a:r>
            <a:endParaRPr lang="vi-VN" sz="3200" dirty="0">
              <a:solidFill>
                <a:schemeClr val="accent6">
                  <a:lumMod val="75000"/>
                </a:schemeClr>
              </a:solidFill>
              <a:latin typeface="+mj-lt"/>
            </a:endParaRPr>
          </a:p>
        </p:txBody>
      </p:sp>
      <p:pic>
        <p:nvPicPr>
          <p:cNvPr id="9" name="Picture 8">
            <a:extLst>
              <a:ext uri="{FF2B5EF4-FFF2-40B4-BE49-F238E27FC236}">
                <a16:creationId xmlns:a16="http://schemas.microsoft.com/office/drawing/2014/main" id="{85049BFB-244F-4558-9F6E-7DD60B1014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graphicFrame>
        <p:nvGraphicFramePr>
          <p:cNvPr id="11" name="Table 10">
            <a:extLst>
              <a:ext uri="{FF2B5EF4-FFF2-40B4-BE49-F238E27FC236}">
                <a16:creationId xmlns:a16="http://schemas.microsoft.com/office/drawing/2014/main" id="{7876295D-94B1-4093-ACC0-FF4D990157EB}"/>
              </a:ext>
            </a:extLst>
          </p:cNvPr>
          <p:cNvGraphicFramePr>
            <a:graphicFrameLocks noGrp="1"/>
          </p:cNvGraphicFramePr>
          <p:nvPr>
            <p:extLst>
              <p:ext uri="{D42A27DB-BD31-4B8C-83A1-F6EECF244321}">
                <p14:modId xmlns:p14="http://schemas.microsoft.com/office/powerpoint/2010/main" val="694542984"/>
              </p:ext>
            </p:extLst>
          </p:nvPr>
        </p:nvGraphicFramePr>
        <p:xfrm>
          <a:off x="724395" y="4033522"/>
          <a:ext cx="4639257" cy="2429389"/>
        </p:xfrm>
        <a:graphic>
          <a:graphicData uri="http://schemas.openxmlformats.org/drawingml/2006/table">
            <a:tbl>
              <a:tblPr firstRow="1" bandRow="1">
                <a:tableStyleId>{00A15C55-8517-42AA-B614-E9B94910E393}</a:tableStyleId>
              </a:tblPr>
              <a:tblGrid>
                <a:gridCol w="4639257">
                  <a:extLst>
                    <a:ext uri="{9D8B030D-6E8A-4147-A177-3AD203B41FA5}">
                      <a16:colId xmlns:a16="http://schemas.microsoft.com/office/drawing/2014/main" val="824984181"/>
                    </a:ext>
                  </a:extLst>
                </a:gridCol>
              </a:tblGrid>
              <a:tr h="457938">
                <a:tc>
                  <a:txBody>
                    <a:bodyPr/>
                    <a:lstStyle/>
                    <a:p>
                      <a:pPr algn="ctr"/>
                      <a:r>
                        <a:rPr lang="en-US" sz="2800" dirty="0">
                          <a:solidFill>
                            <a:srgbClr val="000000"/>
                          </a:solidFill>
                          <a:latin typeface="+mj-lt"/>
                        </a:rPr>
                        <a:t>A</a:t>
                      </a:r>
                    </a:p>
                  </a:txBody>
                  <a:tcPr marL="121920" marR="121920" marT="60960" marB="60960"/>
                </a:tc>
                <a:extLst>
                  <a:ext uri="{0D108BD9-81ED-4DB2-BD59-A6C34878D82A}">
                    <a16:rowId xmlns:a16="http://schemas.microsoft.com/office/drawing/2014/main" val="1295312965"/>
                  </a:ext>
                </a:extLst>
              </a:tr>
              <a:tr h="780191">
                <a:tc>
                  <a:txBody>
                    <a:bodyPr/>
                    <a:lstStyle/>
                    <a:p>
                      <a:pPr algn="l"/>
                      <a:r>
                        <a:rPr lang="en-US" sz="2800" dirty="0" err="1">
                          <a:solidFill>
                            <a:srgbClr val="000000"/>
                          </a:solidFill>
                          <a:latin typeface="+mj-lt"/>
                        </a:rPr>
                        <a:t>Thư</a:t>
                      </a:r>
                      <a:r>
                        <a:rPr lang="en-US" sz="2800" dirty="0">
                          <a:solidFill>
                            <a:srgbClr val="000000"/>
                          </a:solidFill>
                          <a:latin typeface="+mj-lt"/>
                        </a:rPr>
                        <a:t> </a:t>
                      </a:r>
                      <a:r>
                        <a:rPr lang="en-US" sz="2800" dirty="0" err="1">
                          <a:solidFill>
                            <a:srgbClr val="000000"/>
                          </a:solidFill>
                          <a:latin typeface="+mj-lt"/>
                        </a:rPr>
                        <a:t>viện</a:t>
                      </a:r>
                      <a:r>
                        <a:rPr lang="en-US" sz="2800" dirty="0">
                          <a:solidFill>
                            <a:srgbClr val="000000"/>
                          </a:solidFill>
                          <a:latin typeface="+mj-lt"/>
                        </a:rPr>
                        <a:t> Lô-</a:t>
                      </a:r>
                      <a:r>
                        <a:rPr lang="en-US" sz="2800" dirty="0" err="1">
                          <a:solidFill>
                            <a:srgbClr val="000000"/>
                          </a:solidFill>
                          <a:latin typeface="+mj-lt"/>
                        </a:rPr>
                        <a:t>gô</a:t>
                      </a:r>
                      <a:r>
                        <a:rPr lang="en-US" sz="2800" dirty="0">
                          <a:solidFill>
                            <a:srgbClr val="000000"/>
                          </a:solidFill>
                          <a:latin typeface="+mj-lt"/>
                        </a:rPr>
                        <a:t>-</a:t>
                      </a:r>
                      <a:r>
                        <a:rPr lang="en-US" sz="2800" dirty="0" err="1">
                          <a:solidFill>
                            <a:srgbClr val="000000"/>
                          </a:solidFill>
                          <a:latin typeface="+mj-lt"/>
                        </a:rPr>
                        <a:t>xơ</a:t>
                      </a:r>
                      <a:r>
                        <a:rPr lang="en-US" sz="2800" dirty="0">
                          <a:solidFill>
                            <a:srgbClr val="000000"/>
                          </a:solidFill>
                          <a:latin typeface="+mj-lt"/>
                        </a:rPr>
                        <a:t> </a:t>
                      </a:r>
                      <a:r>
                        <a:rPr lang="en-US" sz="2800" dirty="0" err="1">
                          <a:solidFill>
                            <a:srgbClr val="000000"/>
                          </a:solidFill>
                          <a:latin typeface="+mj-lt"/>
                        </a:rPr>
                        <a:t>của</a:t>
                      </a:r>
                      <a:r>
                        <a:rPr lang="en-US" sz="2800" dirty="0">
                          <a:solidFill>
                            <a:srgbClr val="000000"/>
                          </a:solidFill>
                          <a:latin typeface="+mj-lt"/>
                        </a:rPr>
                        <a:t> </a:t>
                      </a:r>
                      <a:r>
                        <a:rPr lang="en-US" sz="2800" dirty="0" err="1">
                          <a:solidFill>
                            <a:srgbClr val="000000"/>
                          </a:solidFill>
                          <a:latin typeface="+mj-lt"/>
                        </a:rPr>
                        <a:t>Đức</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r h="550279">
                <a:tc>
                  <a:txBody>
                    <a:bodyPr/>
                    <a:lstStyle/>
                    <a:p>
                      <a:pPr algn="l"/>
                      <a:r>
                        <a:rPr lang="en-US" sz="2800" baseline="0" dirty="0" err="1">
                          <a:solidFill>
                            <a:srgbClr val="000000"/>
                          </a:solidFill>
                          <a:latin typeface="+mj-lt"/>
                        </a:rPr>
                        <a:t>Nhiều</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Phần</a:t>
                      </a:r>
                      <a:r>
                        <a:rPr lang="en-US" sz="2800" baseline="0" dirty="0">
                          <a:solidFill>
                            <a:srgbClr val="000000"/>
                          </a:solidFill>
                          <a:latin typeface="+mj-lt"/>
                        </a:rPr>
                        <a:t> Lan</a:t>
                      </a:r>
                    </a:p>
                  </a:txBody>
                  <a:tcPr marL="121920" marR="121920" marT="60960" marB="60960"/>
                </a:tc>
                <a:extLst>
                  <a:ext uri="{0D108BD9-81ED-4DB2-BD59-A6C34878D82A}">
                    <a16:rowId xmlns:a16="http://schemas.microsoft.com/office/drawing/2014/main" val="3620456872"/>
                  </a:ext>
                </a:extLst>
              </a:tr>
              <a:tr h="550279">
                <a:tc>
                  <a:txBody>
                    <a:bodyPr/>
                    <a:lstStyle/>
                    <a:p>
                      <a:pPr algn="l"/>
                      <a:r>
                        <a:rPr lang="en-US" sz="2800" baseline="0" dirty="0" err="1">
                          <a:solidFill>
                            <a:srgbClr val="000000"/>
                          </a:solidFill>
                          <a:latin typeface="+mj-lt"/>
                        </a:rPr>
                        <a:t>Một</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châu</a:t>
                      </a:r>
                      <a:r>
                        <a:rPr lang="en-US" sz="2800" baseline="0" dirty="0">
                          <a:solidFill>
                            <a:srgbClr val="000000"/>
                          </a:solidFill>
                          <a:latin typeface="+mj-lt"/>
                        </a:rPr>
                        <a:t> Phi</a:t>
                      </a:r>
                    </a:p>
                  </a:txBody>
                  <a:tcPr marL="121920" marR="121920" marT="60960" marB="60960"/>
                </a:tc>
                <a:extLst>
                  <a:ext uri="{0D108BD9-81ED-4DB2-BD59-A6C34878D82A}">
                    <a16:rowId xmlns:a16="http://schemas.microsoft.com/office/drawing/2014/main" val="2402026801"/>
                  </a:ext>
                </a:extLst>
              </a:tr>
            </a:tbl>
          </a:graphicData>
        </a:graphic>
      </p:graphicFrame>
      <p:graphicFrame>
        <p:nvGraphicFramePr>
          <p:cNvPr id="12" name="Table 11">
            <a:extLst>
              <a:ext uri="{FF2B5EF4-FFF2-40B4-BE49-F238E27FC236}">
                <a16:creationId xmlns:a16="http://schemas.microsoft.com/office/drawing/2014/main" id="{5083807E-CF95-4C63-B932-3031515BADC9}"/>
              </a:ext>
            </a:extLst>
          </p:cNvPr>
          <p:cNvGraphicFramePr>
            <a:graphicFrameLocks noGrp="1"/>
          </p:cNvGraphicFramePr>
          <p:nvPr>
            <p:extLst>
              <p:ext uri="{D42A27DB-BD31-4B8C-83A1-F6EECF244321}">
                <p14:modId xmlns:p14="http://schemas.microsoft.com/office/powerpoint/2010/main" val="2784666122"/>
              </p:ext>
            </p:extLst>
          </p:nvPr>
        </p:nvGraphicFramePr>
        <p:xfrm>
          <a:off x="6617737" y="4033522"/>
          <a:ext cx="5036803" cy="2775168"/>
        </p:xfrm>
        <a:graphic>
          <a:graphicData uri="http://schemas.openxmlformats.org/drawingml/2006/table">
            <a:tbl>
              <a:tblPr firstRow="1" bandRow="1">
                <a:tableStyleId>{69012ECD-51FC-41F1-AA8D-1B2483CD663E}</a:tableStyleId>
              </a:tblPr>
              <a:tblGrid>
                <a:gridCol w="5036803">
                  <a:extLst>
                    <a:ext uri="{9D8B030D-6E8A-4147-A177-3AD203B41FA5}">
                      <a16:colId xmlns:a16="http://schemas.microsoft.com/office/drawing/2014/main" val="824984181"/>
                    </a:ext>
                  </a:extLst>
                </a:gridCol>
              </a:tblGrid>
              <a:tr h="539887">
                <a:tc>
                  <a:txBody>
                    <a:bodyPr/>
                    <a:lstStyle/>
                    <a:p>
                      <a:pPr algn="ctr"/>
                      <a:r>
                        <a:rPr lang="en-US" sz="2800" dirty="0">
                          <a:solidFill>
                            <a:srgbClr val="000000"/>
                          </a:solidFill>
                          <a:latin typeface="+mj-lt"/>
                        </a:rPr>
                        <a:t>B</a:t>
                      </a:r>
                    </a:p>
                  </a:txBody>
                  <a:tcPr marL="121920" marR="121920" marT="60960" marB="60960"/>
                </a:tc>
                <a:extLst>
                  <a:ext uri="{0D108BD9-81ED-4DB2-BD59-A6C34878D82A}">
                    <a16:rowId xmlns:a16="http://schemas.microsoft.com/office/drawing/2014/main" val="1295312965"/>
                  </a:ext>
                </a:extLst>
              </a:tr>
              <a:tr h="625584">
                <a:tc>
                  <a:txBody>
                    <a:bodyPr/>
                    <a:lstStyle/>
                    <a:p>
                      <a:pPr algn="l"/>
                      <a:r>
                        <a:rPr lang="en-US" sz="2800" dirty="0" err="1">
                          <a:solidFill>
                            <a:srgbClr val="000000"/>
                          </a:solidFill>
                          <a:latin typeface="+mj-lt"/>
                        </a:rPr>
                        <a:t>đặt</a:t>
                      </a:r>
                      <a:r>
                        <a:rPr lang="en-US" sz="2800" dirty="0">
                          <a:solidFill>
                            <a:srgbClr val="000000"/>
                          </a:solidFill>
                          <a:latin typeface="+mj-lt"/>
                        </a:rPr>
                        <a:t> </a:t>
                      </a:r>
                      <a:r>
                        <a:rPr lang="en-US" sz="2800" dirty="0" err="1">
                          <a:solidFill>
                            <a:srgbClr val="000000"/>
                          </a:solidFill>
                          <a:latin typeface="+mj-lt"/>
                        </a:rPr>
                        <a:t>trên</a:t>
                      </a:r>
                      <a:r>
                        <a:rPr lang="en-US" sz="2800" dirty="0">
                          <a:solidFill>
                            <a:srgbClr val="000000"/>
                          </a:solidFill>
                          <a:latin typeface="+mj-lt"/>
                        </a:rPr>
                        <a:t> </a:t>
                      </a:r>
                      <a:r>
                        <a:rPr lang="en-US" sz="2800" dirty="0" err="1">
                          <a:solidFill>
                            <a:srgbClr val="000000"/>
                          </a:solidFill>
                          <a:latin typeface="+mj-lt"/>
                        </a:rPr>
                        <a:t>những</a:t>
                      </a:r>
                      <a:r>
                        <a:rPr lang="en-US" sz="2800" dirty="0">
                          <a:solidFill>
                            <a:srgbClr val="000000"/>
                          </a:solidFill>
                          <a:latin typeface="+mj-lt"/>
                        </a:rPr>
                        <a:t> </a:t>
                      </a:r>
                      <a:r>
                        <a:rPr lang="en-US" sz="2800" dirty="0" err="1">
                          <a:solidFill>
                            <a:srgbClr val="000000"/>
                          </a:solidFill>
                          <a:latin typeface="+mj-lt"/>
                        </a:rPr>
                        <a:t>chiếc</a:t>
                      </a:r>
                      <a:r>
                        <a:rPr lang="en-US" sz="2800" dirty="0">
                          <a:solidFill>
                            <a:srgbClr val="000000"/>
                          </a:solidFill>
                          <a:latin typeface="+mj-lt"/>
                        </a:rPr>
                        <a:t> </a:t>
                      </a:r>
                      <a:r>
                        <a:rPr lang="en-US" sz="2800" dirty="0" err="1">
                          <a:solidFill>
                            <a:srgbClr val="000000"/>
                          </a:solidFill>
                          <a:latin typeface="+mj-lt"/>
                        </a:rPr>
                        <a:t>xe</a:t>
                      </a:r>
                      <a:r>
                        <a:rPr lang="en-US" sz="2800" dirty="0">
                          <a:solidFill>
                            <a:srgbClr val="000000"/>
                          </a:solidFill>
                          <a:latin typeface="+mj-lt"/>
                        </a:rPr>
                        <a:t> </a:t>
                      </a:r>
                      <a:r>
                        <a:rPr lang="en-US" sz="2800" dirty="0" err="1">
                          <a:solidFill>
                            <a:srgbClr val="000000"/>
                          </a:solidFill>
                          <a:latin typeface="+mj-lt"/>
                        </a:rPr>
                        <a:t>buýt</a:t>
                      </a:r>
                      <a:r>
                        <a:rPr lang="en-US" sz="2800" dirty="0">
                          <a:solidFill>
                            <a:srgbClr val="000000"/>
                          </a:solidFill>
                          <a:latin typeface="+mj-lt"/>
                        </a:rPr>
                        <a:t> </a:t>
                      </a:r>
                      <a:r>
                        <a:rPr lang="en-US" sz="2800" dirty="0" err="1">
                          <a:solidFill>
                            <a:srgbClr val="000000"/>
                          </a:solidFill>
                          <a:latin typeface="+mj-lt"/>
                        </a:rPr>
                        <a:t>cũ</a:t>
                      </a:r>
                      <a:r>
                        <a:rPr lang="en-US" sz="2800" dirty="0">
                          <a:solidFill>
                            <a:srgbClr val="000000"/>
                          </a:solidFill>
                          <a:latin typeface="+mj-lt"/>
                        </a:rPr>
                        <a:t>.</a:t>
                      </a:r>
                    </a:p>
                  </a:txBody>
                  <a:tcPr marL="121920" marR="121920" marT="60960" marB="60960"/>
                </a:tc>
                <a:extLst>
                  <a:ext uri="{0D108BD9-81ED-4DB2-BD59-A6C34878D82A}">
                    <a16:rowId xmlns:a16="http://schemas.microsoft.com/office/drawing/2014/main" val="1824778928"/>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lưng</a:t>
                      </a:r>
                      <a:r>
                        <a:rPr lang="en-US" sz="2800" baseline="0" dirty="0">
                          <a:solidFill>
                            <a:srgbClr val="000000"/>
                          </a:solidFill>
                          <a:latin typeface="+mj-lt"/>
                        </a:rPr>
                        <a:t> </a:t>
                      </a:r>
                      <a:r>
                        <a:rPr lang="en-US" sz="2800" baseline="0" dirty="0" err="1">
                          <a:solidFill>
                            <a:srgbClr val="000000"/>
                          </a:solidFill>
                          <a:latin typeface="+mj-lt"/>
                        </a:rPr>
                        <a:t>lạc</a:t>
                      </a:r>
                      <a:r>
                        <a:rPr lang="en-US" sz="2800" baseline="0" dirty="0">
                          <a:solidFill>
                            <a:srgbClr val="000000"/>
                          </a:solidFill>
                          <a:latin typeface="+mj-lt"/>
                        </a:rPr>
                        <a:t> </a:t>
                      </a:r>
                      <a:r>
                        <a:rPr lang="en-US" sz="2800" baseline="0" dirty="0" err="1">
                          <a:solidFill>
                            <a:srgbClr val="000000"/>
                          </a:solidFill>
                          <a:latin typeface="+mj-lt"/>
                        </a:rPr>
                        <a:t>đà</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3620456872"/>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một</a:t>
                      </a:r>
                      <a:r>
                        <a:rPr lang="en-US" sz="2800" baseline="0" dirty="0">
                          <a:solidFill>
                            <a:srgbClr val="000000"/>
                          </a:solidFill>
                          <a:latin typeface="+mj-lt"/>
                        </a:rPr>
                        <a:t> con </a:t>
                      </a:r>
                      <a:r>
                        <a:rPr lang="en-US" sz="2800" baseline="0" dirty="0" err="1">
                          <a:solidFill>
                            <a:srgbClr val="000000"/>
                          </a:solidFill>
                          <a:latin typeface="+mj-lt"/>
                        </a:rPr>
                        <a:t>tàu</a:t>
                      </a:r>
                      <a:r>
                        <a:rPr lang="en-US" sz="2800" baseline="0" dirty="0">
                          <a:solidFill>
                            <a:srgbClr val="000000"/>
                          </a:solidFill>
                          <a:latin typeface="+mj-lt"/>
                        </a:rPr>
                        <a:t> </a:t>
                      </a:r>
                      <a:r>
                        <a:rPr lang="en-US" sz="2800" baseline="0" dirty="0" err="1">
                          <a:solidFill>
                            <a:srgbClr val="000000"/>
                          </a:solidFill>
                          <a:latin typeface="+mj-lt"/>
                        </a:rPr>
                        <a:t>biển</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2402026801"/>
                  </a:ext>
                </a:extLst>
              </a:tr>
            </a:tbl>
          </a:graphicData>
        </a:graphic>
      </p:graphicFrame>
      <p:cxnSp>
        <p:nvCxnSpPr>
          <p:cNvPr id="14" name="Straight Connector 13">
            <a:extLst>
              <a:ext uri="{FF2B5EF4-FFF2-40B4-BE49-F238E27FC236}">
                <a16:creationId xmlns:a16="http://schemas.microsoft.com/office/drawing/2014/main" id="{2E588D91-37E1-49B8-B97D-70ABD22DD8B3}"/>
              </a:ext>
            </a:extLst>
          </p:cNvPr>
          <p:cNvCxnSpPr>
            <a:cxnSpLocks/>
          </p:cNvCxnSpPr>
          <p:nvPr/>
        </p:nvCxnSpPr>
        <p:spPr>
          <a:xfrm>
            <a:off x="5342994" y="5071006"/>
            <a:ext cx="1274743" cy="1234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09EF27-D62C-4952-A79C-67B1E41A78A0}"/>
              </a:ext>
            </a:extLst>
          </p:cNvPr>
          <p:cNvCxnSpPr>
            <a:cxnSpLocks/>
          </p:cNvCxnSpPr>
          <p:nvPr/>
        </p:nvCxnSpPr>
        <p:spPr>
          <a:xfrm flipV="1">
            <a:off x="5324295" y="4832971"/>
            <a:ext cx="1293442" cy="795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0B4E01-421F-46A5-B6F5-C9E0C02C5DB2}"/>
              </a:ext>
            </a:extLst>
          </p:cNvPr>
          <p:cNvCxnSpPr>
            <a:cxnSpLocks/>
          </p:cNvCxnSpPr>
          <p:nvPr/>
        </p:nvCxnSpPr>
        <p:spPr>
          <a:xfrm flipV="1">
            <a:off x="5342994" y="5450141"/>
            <a:ext cx="1293442" cy="6918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588692" y="2328579"/>
            <a:ext cx="9791279"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các</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kể</a:t>
            </a:r>
            <a:r>
              <a:rPr lang="en-US" sz="2800" dirty="0">
                <a:latin typeface="+mj-lt"/>
              </a:rPr>
              <a:t> </a:t>
            </a:r>
            <a:r>
              <a:rPr lang="en-US" sz="2800" dirty="0" err="1">
                <a:latin typeface="+mj-lt"/>
              </a:rPr>
              <a:t>trên</a:t>
            </a:r>
            <a:r>
              <a:rPr lang="en-US" sz="2800" dirty="0">
                <a:latin typeface="+mj-lt"/>
              </a:rPr>
              <a:t> </a:t>
            </a:r>
            <a:r>
              <a:rPr lang="en-US" sz="2800" dirty="0" err="1">
                <a:latin typeface="+mj-lt"/>
              </a:rPr>
              <a:t>được</a:t>
            </a:r>
            <a:r>
              <a:rPr lang="en-US" sz="2800" dirty="0">
                <a:latin typeface="+mj-lt"/>
              </a:rPr>
              <a:t> </a:t>
            </a:r>
            <a:r>
              <a:rPr lang="en-US" sz="2800" dirty="0" err="1">
                <a:latin typeface="+mj-lt"/>
              </a:rPr>
              <a:t>gọi</a:t>
            </a:r>
            <a:r>
              <a:rPr lang="en-US" sz="2800" dirty="0">
                <a:latin typeface="+mj-lt"/>
              </a:rPr>
              <a:t> </a:t>
            </a:r>
            <a:r>
              <a:rPr lang="en-US" sz="2800" dirty="0" err="1">
                <a:latin typeface="+mj-lt"/>
              </a:rPr>
              <a:t>là</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a:t>
            </a:r>
            <a:r>
              <a:rPr lang="vi-VN" sz="2800" dirty="0">
                <a:latin typeface="+mj-lt"/>
              </a:rPr>
              <a:t>?</a:t>
            </a:r>
          </a:p>
        </p:txBody>
      </p:sp>
      <p:sp>
        <p:nvSpPr>
          <p:cNvPr id="12" name="TextBox 11">
            <a:extLst>
              <a:ext uri="{FF2B5EF4-FFF2-40B4-BE49-F238E27FC236}">
                <a16:creationId xmlns:a16="http://schemas.microsoft.com/office/drawing/2014/main" id="{9D39EB17-5046-4F41-A5B1-93F7EECFD63C}"/>
              </a:ext>
            </a:extLst>
          </p:cNvPr>
          <p:cNvSpPr txBox="1"/>
          <p:nvPr/>
        </p:nvSpPr>
        <p:spPr>
          <a:xfrm>
            <a:off x="588693" y="2820111"/>
            <a:ext cx="10373239"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Các</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thư</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viện</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kể</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trên</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được</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gọi</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là</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thư</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viện</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biết</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đi</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rPr>
              <a:t>vì</a:t>
            </a:r>
            <a:r>
              <a:rPr lang="en-US" sz="2800" dirty="0">
                <a:solidFill>
                  <a:srgbClr val="FF0000"/>
                </a:solidFill>
                <a:latin typeface="+mj-lt"/>
              </a:rPr>
              <a:t> </a:t>
            </a:r>
            <a:r>
              <a:rPr lang="en-US" sz="2800" dirty="0" err="1">
                <a:solidFill>
                  <a:srgbClr val="FF0000"/>
                </a:solidFill>
                <a:latin typeface="+mj-lt"/>
              </a:rPr>
              <a:t>chúng</a:t>
            </a:r>
            <a:r>
              <a:rPr lang="en-US" sz="2800" dirty="0">
                <a:solidFill>
                  <a:srgbClr val="FF0000"/>
                </a:solidFill>
                <a:latin typeface="+mj-lt"/>
              </a:rPr>
              <a:t> </a:t>
            </a:r>
            <a:r>
              <a:rPr lang="en-US" sz="2800" dirty="0" err="1">
                <a:solidFill>
                  <a:srgbClr val="FF0000"/>
                </a:solidFill>
                <a:latin typeface="+mj-lt"/>
              </a:rPr>
              <a:t>có</a:t>
            </a:r>
            <a:r>
              <a:rPr lang="en-US" sz="2800" dirty="0">
                <a:solidFill>
                  <a:srgbClr val="FF0000"/>
                </a:solidFill>
                <a:latin typeface="+mj-lt"/>
              </a:rPr>
              <a:t> </a:t>
            </a:r>
            <a:r>
              <a:rPr lang="en-US" sz="2800" dirty="0" err="1">
                <a:solidFill>
                  <a:srgbClr val="FF0000"/>
                </a:solidFill>
                <a:latin typeface="+mj-lt"/>
              </a:rPr>
              <a:t>khả</a:t>
            </a:r>
            <a:r>
              <a:rPr lang="en-US" sz="2800" dirty="0">
                <a:solidFill>
                  <a:srgbClr val="FF0000"/>
                </a:solidFill>
                <a:latin typeface="+mj-lt"/>
              </a:rPr>
              <a:t> </a:t>
            </a:r>
            <a:r>
              <a:rPr lang="en-US" sz="2800" dirty="0" err="1">
                <a:solidFill>
                  <a:srgbClr val="FF0000"/>
                </a:solidFill>
                <a:latin typeface="+mj-lt"/>
              </a:rPr>
              <a:t>năng</a:t>
            </a:r>
            <a:r>
              <a:rPr lang="en-US" sz="2800" dirty="0">
                <a:solidFill>
                  <a:srgbClr val="FF0000"/>
                </a:solidFill>
                <a:latin typeface="+mj-lt"/>
              </a:rPr>
              <a:t> di </a:t>
            </a:r>
            <a:r>
              <a:rPr lang="en-US" sz="2800" dirty="0" err="1">
                <a:solidFill>
                  <a:srgbClr val="FF0000"/>
                </a:solidFill>
                <a:latin typeface="+mj-lt"/>
              </a:rPr>
              <a:t>chuyển</a:t>
            </a:r>
            <a:r>
              <a:rPr lang="en-US" sz="2800" dirty="0">
                <a:solidFill>
                  <a:srgbClr val="FF0000"/>
                </a:solidFill>
                <a:latin typeface="+mj-lt"/>
              </a:rPr>
              <a:t> </a:t>
            </a:r>
            <a:r>
              <a:rPr lang="en-US" sz="2800" dirty="0" err="1">
                <a:solidFill>
                  <a:srgbClr val="FF0000"/>
                </a:solidFill>
                <a:latin typeface="+mj-lt"/>
              </a:rPr>
              <a:t>để</a:t>
            </a:r>
            <a:r>
              <a:rPr lang="en-US" sz="2800" dirty="0">
                <a:solidFill>
                  <a:srgbClr val="FF0000"/>
                </a:solidFill>
                <a:latin typeface="+mj-lt"/>
              </a:rPr>
              <a:t> </a:t>
            </a:r>
            <a:r>
              <a:rPr lang="en-US" sz="2800" dirty="0" err="1">
                <a:solidFill>
                  <a:srgbClr val="FF0000"/>
                </a:solidFill>
                <a:latin typeface="+mj-lt"/>
              </a:rPr>
              <a:t>mang</a:t>
            </a:r>
            <a:r>
              <a:rPr lang="en-US" sz="2800" dirty="0">
                <a:solidFill>
                  <a:srgbClr val="FF0000"/>
                </a:solidFill>
                <a:latin typeface="+mj-lt"/>
              </a:rPr>
              <a:t> </a:t>
            </a:r>
            <a:r>
              <a:rPr lang="en-US" sz="2800" dirty="0" err="1">
                <a:solidFill>
                  <a:srgbClr val="FF0000"/>
                </a:solidFill>
                <a:latin typeface="+mj-lt"/>
              </a:rPr>
              <a:t>sách</a:t>
            </a:r>
            <a:r>
              <a:rPr lang="en-US" sz="2800" dirty="0">
                <a:solidFill>
                  <a:srgbClr val="FF0000"/>
                </a:solidFill>
                <a:latin typeface="+mj-lt"/>
              </a:rPr>
              <a:t> </a:t>
            </a:r>
            <a:r>
              <a:rPr lang="en-US" sz="2800" dirty="0" err="1">
                <a:solidFill>
                  <a:srgbClr val="FF0000"/>
                </a:solidFill>
                <a:latin typeface="+mj-lt"/>
              </a:rPr>
              <a:t>đến</a:t>
            </a:r>
            <a:r>
              <a:rPr lang="en-US" sz="2800" dirty="0">
                <a:solidFill>
                  <a:srgbClr val="FF0000"/>
                </a:solidFill>
                <a:latin typeface="+mj-lt"/>
              </a:rPr>
              <a:t> </a:t>
            </a:r>
            <a:r>
              <a:rPr lang="en-US" sz="2800" dirty="0" err="1">
                <a:solidFill>
                  <a:srgbClr val="FF0000"/>
                </a:solidFill>
                <a:latin typeface="+mj-lt"/>
              </a:rPr>
              <a:t>cho</a:t>
            </a:r>
            <a:r>
              <a:rPr lang="en-US" sz="2800" dirty="0">
                <a:solidFill>
                  <a:srgbClr val="FF0000"/>
                </a:solidFill>
                <a:latin typeface="+mj-lt"/>
              </a:rPr>
              <a:t> </a:t>
            </a:r>
            <a:r>
              <a:rPr lang="en-US" sz="2800" dirty="0" err="1">
                <a:solidFill>
                  <a:srgbClr val="FF0000"/>
                </a:solidFill>
                <a:latin typeface="+mj-lt"/>
              </a:rPr>
              <a:t>người</a:t>
            </a:r>
            <a:r>
              <a:rPr lang="en-US" sz="2800" dirty="0">
                <a:solidFill>
                  <a:srgbClr val="FF0000"/>
                </a:solidFill>
                <a:latin typeface="+mj-lt"/>
              </a:rPr>
              <a:t> </a:t>
            </a:r>
            <a:r>
              <a:rPr lang="en-US" sz="2800" dirty="0" err="1">
                <a:solidFill>
                  <a:srgbClr val="FF0000"/>
                </a:solidFill>
                <a:latin typeface="+mj-lt"/>
              </a:rPr>
              <a:t>đọc</a:t>
            </a:r>
            <a:r>
              <a:rPr lang="en-US" sz="2800" dirty="0">
                <a:solidFill>
                  <a:srgbClr val="FF0000"/>
                </a:solidFill>
                <a:latin typeface="+mj-lt"/>
              </a:rPr>
              <a:t>.</a:t>
            </a:r>
            <a:endParaRPr lang="vi-VN" sz="2800" dirty="0">
              <a:solidFill>
                <a:srgbClr val="FF0000"/>
              </a:solidFill>
              <a:latin typeface="+mj-lt"/>
            </a:endParaRPr>
          </a:p>
        </p:txBody>
      </p:sp>
      <p:sp>
        <p:nvSpPr>
          <p:cNvPr id="15" name="TextBox 14">
            <a:extLst>
              <a:ext uri="{FF2B5EF4-FFF2-40B4-BE49-F238E27FC236}">
                <a16:creationId xmlns:a16="http://schemas.microsoft.com/office/drawing/2014/main" id="{7DB9D681-F163-44D1-A491-C20D563D1A53}"/>
              </a:ext>
            </a:extLst>
          </p:cNvPr>
          <p:cNvSpPr txBox="1"/>
          <p:nvPr/>
        </p:nvSpPr>
        <p:spPr>
          <a:xfrm>
            <a:off x="588693" y="3907073"/>
            <a:ext cx="9791279"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4</a:t>
            </a:r>
            <a:r>
              <a:rPr lang="vi-VN" sz="2800" b="1" dirty="0">
                <a:solidFill>
                  <a:schemeClr val="accent6">
                    <a:lumMod val="75000"/>
                  </a:schemeClr>
                </a:solidFill>
                <a:latin typeface="+mj-lt"/>
              </a:rPr>
              <a:t>. </a:t>
            </a:r>
            <a:r>
              <a:rPr lang="en-US" sz="2800" dirty="0">
                <a:latin typeface="+mj-lt"/>
              </a:rPr>
              <a:t>Theo </a:t>
            </a:r>
            <a:r>
              <a:rPr lang="en-US" sz="2800" dirty="0" err="1">
                <a:latin typeface="+mj-lt"/>
              </a:rPr>
              <a:t>em</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 </a:t>
            </a:r>
            <a:r>
              <a:rPr lang="en-US" sz="2800" dirty="0" err="1">
                <a:latin typeface="+mj-lt"/>
              </a:rPr>
              <a:t>có</a:t>
            </a:r>
            <a:r>
              <a:rPr lang="en-US" sz="2800" dirty="0">
                <a:latin typeface="+mj-lt"/>
              </a:rPr>
              <a:t> </a:t>
            </a:r>
            <a:r>
              <a:rPr lang="en-US" sz="2800" dirty="0" err="1">
                <a:latin typeface="+mj-lt"/>
              </a:rPr>
              <a:t>tác</a:t>
            </a:r>
            <a:r>
              <a:rPr lang="en-US" sz="2800" dirty="0">
                <a:latin typeface="+mj-lt"/>
              </a:rPr>
              <a:t> </a:t>
            </a:r>
            <a:r>
              <a:rPr lang="en-US" sz="2800" dirty="0" err="1">
                <a:latin typeface="+mj-lt"/>
              </a:rPr>
              <a:t>dụng</a:t>
            </a:r>
            <a:r>
              <a:rPr lang="en-US" sz="2800" dirty="0">
                <a:latin typeface="+mj-lt"/>
              </a:rPr>
              <a:t> </a:t>
            </a:r>
            <a:r>
              <a:rPr lang="en-US" sz="2800" dirty="0" err="1">
                <a:latin typeface="+mj-lt"/>
              </a:rPr>
              <a:t>gì</a:t>
            </a:r>
            <a:r>
              <a:rPr lang="vi-VN" sz="2800" dirty="0">
                <a:latin typeface="+mj-lt"/>
              </a:rPr>
              <a:t>?</a:t>
            </a:r>
          </a:p>
        </p:txBody>
      </p:sp>
      <p:sp>
        <p:nvSpPr>
          <p:cNvPr id="17" name="TextBox 16">
            <a:extLst>
              <a:ext uri="{FF2B5EF4-FFF2-40B4-BE49-F238E27FC236}">
                <a16:creationId xmlns:a16="http://schemas.microsoft.com/office/drawing/2014/main" id="{AED8CA64-C865-419C-A90D-F6B657DDFB4C}"/>
              </a:ext>
            </a:extLst>
          </p:cNvPr>
          <p:cNvSpPr txBox="1"/>
          <p:nvPr/>
        </p:nvSpPr>
        <p:spPr>
          <a:xfrm>
            <a:off x="479164" y="4449507"/>
            <a:ext cx="9420973" cy="1305165"/>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Giúp</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mọi</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người</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không</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cần</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phải</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đi</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xa</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mà</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vẫn</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đọc</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được</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sách</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rPr>
              <a:t>Có</a:t>
            </a:r>
            <a:r>
              <a:rPr lang="en-US" sz="2800" dirty="0">
                <a:solidFill>
                  <a:srgbClr val="FF0000"/>
                </a:solidFill>
                <a:latin typeface="+mj-lt"/>
              </a:rPr>
              <a:t> </a:t>
            </a:r>
            <a:r>
              <a:rPr lang="en-US" sz="2800" dirty="0" err="1">
                <a:solidFill>
                  <a:srgbClr val="FF0000"/>
                </a:solidFill>
                <a:latin typeface="+mj-lt"/>
              </a:rPr>
              <a:t>thể</a:t>
            </a:r>
            <a:r>
              <a:rPr lang="en-US" sz="2800" dirty="0">
                <a:solidFill>
                  <a:srgbClr val="FF0000"/>
                </a:solidFill>
                <a:latin typeface="+mj-lt"/>
              </a:rPr>
              <a:t> </a:t>
            </a:r>
            <a:r>
              <a:rPr lang="en-US" sz="2800" dirty="0" err="1">
                <a:solidFill>
                  <a:srgbClr val="FF0000"/>
                </a:solidFill>
                <a:latin typeface="+mj-lt"/>
              </a:rPr>
              <a:t>mang</a:t>
            </a:r>
            <a:r>
              <a:rPr lang="en-US" sz="2800" dirty="0">
                <a:solidFill>
                  <a:srgbClr val="FF0000"/>
                </a:solidFill>
                <a:latin typeface="+mj-lt"/>
              </a:rPr>
              <a:t> </a:t>
            </a:r>
            <a:r>
              <a:rPr lang="en-US" sz="2800" dirty="0" err="1">
                <a:solidFill>
                  <a:srgbClr val="FF0000"/>
                </a:solidFill>
                <a:latin typeface="+mj-lt"/>
              </a:rPr>
              <a:t>sách</a:t>
            </a:r>
            <a:r>
              <a:rPr lang="en-US" sz="2800" dirty="0">
                <a:solidFill>
                  <a:srgbClr val="FF0000"/>
                </a:solidFill>
                <a:latin typeface="+mj-lt"/>
              </a:rPr>
              <a:t> </a:t>
            </a:r>
            <a:r>
              <a:rPr lang="en-US" sz="2800" dirty="0" err="1">
                <a:solidFill>
                  <a:srgbClr val="FF0000"/>
                </a:solidFill>
                <a:latin typeface="+mj-lt"/>
              </a:rPr>
              <a:t>đến</a:t>
            </a:r>
            <a:r>
              <a:rPr lang="en-US" sz="2800" dirty="0">
                <a:solidFill>
                  <a:srgbClr val="FF0000"/>
                </a:solidFill>
                <a:latin typeface="+mj-lt"/>
              </a:rPr>
              <a:t> </a:t>
            </a:r>
            <a:r>
              <a:rPr lang="en-US" sz="2800" dirty="0" err="1">
                <a:solidFill>
                  <a:srgbClr val="FF0000"/>
                </a:solidFill>
                <a:latin typeface="+mj-lt"/>
              </a:rPr>
              <a:t>tận</a:t>
            </a:r>
            <a:r>
              <a:rPr lang="en-US" sz="2800" dirty="0">
                <a:solidFill>
                  <a:srgbClr val="FF0000"/>
                </a:solidFill>
                <a:latin typeface="+mj-lt"/>
              </a:rPr>
              <a:t> </a:t>
            </a:r>
            <a:r>
              <a:rPr lang="en-US" sz="2800" dirty="0" err="1">
                <a:solidFill>
                  <a:srgbClr val="FF0000"/>
                </a:solidFill>
                <a:latin typeface="+mj-lt"/>
              </a:rPr>
              <a:t>nơi</a:t>
            </a:r>
            <a:r>
              <a:rPr lang="en-US" sz="2800" dirty="0">
                <a:solidFill>
                  <a:srgbClr val="FF0000"/>
                </a:solidFill>
                <a:latin typeface="+mj-lt"/>
              </a:rPr>
              <a:t> </a:t>
            </a:r>
            <a:r>
              <a:rPr lang="en-US" sz="2800" dirty="0" err="1">
                <a:solidFill>
                  <a:srgbClr val="FF0000"/>
                </a:solidFill>
                <a:latin typeface="+mj-lt"/>
              </a:rPr>
              <a:t>cho</a:t>
            </a:r>
            <a:r>
              <a:rPr lang="en-US" sz="2800" dirty="0">
                <a:solidFill>
                  <a:srgbClr val="FF0000"/>
                </a:solidFill>
                <a:latin typeface="+mj-lt"/>
              </a:rPr>
              <a:t> </a:t>
            </a:r>
            <a:r>
              <a:rPr lang="en-US" sz="2800" dirty="0" err="1">
                <a:solidFill>
                  <a:srgbClr val="FF0000"/>
                </a:solidFill>
                <a:latin typeface="+mj-lt"/>
              </a:rPr>
              <a:t>người</a:t>
            </a:r>
            <a:r>
              <a:rPr lang="en-US" sz="2800" dirty="0">
                <a:solidFill>
                  <a:srgbClr val="FF0000"/>
                </a:solidFill>
                <a:latin typeface="+mj-lt"/>
              </a:rPr>
              <a:t> </a:t>
            </a:r>
            <a:r>
              <a:rPr lang="en-US" sz="2800" dirty="0" err="1">
                <a:solidFill>
                  <a:srgbClr val="FF0000"/>
                </a:solidFill>
                <a:latin typeface="+mj-lt"/>
              </a:rPr>
              <a:t>đọc</a:t>
            </a:r>
            <a:r>
              <a:rPr lang="en-US" sz="2800" dirty="0">
                <a:solidFill>
                  <a:srgbClr val="FF0000"/>
                </a:solidFill>
                <a:latin typeface="+mj-lt"/>
              </a:rPr>
              <a:t>…</a:t>
            </a:r>
            <a:endParaRPr lang="vi-VN" sz="2800" dirty="0">
              <a:solidFill>
                <a:srgbClr val="FF0000"/>
              </a:solidFill>
              <a:latin typeface="+mj-lt"/>
            </a:endParaRPr>
          </a:p>
        </p:txBody>
      </p:sp>
      <p:pic>
        <p:nvPicPr>
          <p:cNvPr id="2050" name="Picture 2" descr="Premium Vector | Cartoon little kid reading book">
            <a:extLst>
              <a:ext uri="{FF2B5EF4-FFF2-40B4-BE49-F238E27FC236}">
                <a16:creationId xmlns:a16="http://schemas.microsoft.com/office/drawing/2014/main" id="{AD82444F-812F-4AB0-8E0A-38E4699EA1E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216662" y="4370663"/>
            <a:ext cx="1725418" cy="2229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0F3B13-1CF8-4B88-BEE3-3F77115AF4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sp>
        <p:nvSpPr>
          <p:cNvPr id="11" name="TextBox 10">
            <a:extLst>
              <a:ext uri="{FF2B5EF4-FFF2-40B4-BE49-F238E27FC236}">
                <a16:creationId xmlns:a16="http://schemas.microsoft.com/office/drawing/2014/main" id="{200122D4-5B9A-4BDC-A69B-2354F08D68C5}"/>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Tree>
    <p:custDataLst>
      <p:tags r:id="rId1"/>
    </p:custDataLst>
    <p:extLst>
      <p:ext uri="{BB962C8B-B14F-4D97-AF65-F5344CB8AC3E}">
        <p14:creationId xmlns:p14="http://schemas.microsoft.com/office/powerpoint/2010/main" val="1788580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en-US" sz="2400" b="1" dirty="0" err="1">
                <a:solidFill>
                  <a:srgbClr val="17479D"/>
                </a:solidFill>
                <a:latin typeface="+mj-lt"/>
              </a:rPr>
              <a:t>Luyện</a:t>
            </a:r>
            <a:r>
              <a:rPr lang="en-US" sz="2400" b="1" dirty="0">
                <a:solidFill>
                  <a:srgbClr val="17479D"/>
                </a:solidFill>
                <a:latin typeface="+mj-lt"/>
              </a:rPr>
              <a:t> </a:t>
            </a:r>
            <a:r>
              <a:rPr lang="en-US" sz="2400" b="1" dirty="0" err="1">
                <a:solidFill>
                  <a:srgbClr val="17479D"/>
                </a:solidFill>
                <a:latin typeface="+mj-lt"/>
              </a:rPr>
              <a:t>đọc</a:t>
            </a:r>
            <a:r>
              <a:rPr lang="en-US" sz="2400" b="1" dirty="0">
                <a:solidFill>
                  <a:srgbClr val="17479D"/>
                </a:solidFill>
                <a:latin typeface="+mj-lt"/>
              </a:rPr>
              <a:t> </a:t>
            </a:r>
            <a:r>
              <a:rPr lang="en-US" sz="2400" b="1" dirty="0" err="1">
                <a:solidFill>
                  <a:srgbClr val="17479D"/>
                </a:solidFill>
                <a:latin typeface="+mj-lt"/>
              </a:rPr>
              <a:t>lại</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cxnSp>
        <p:nvCxnSpPr>
          <p:cNvPr id="10" name="Straight Connector 9">
            <a:extLst>
              <a:ext uri="{FF2B5EF4-FFF2-40B4-BE49-F238E27FC236}">
                <a16:creationId xmlns:a16="http://schemas.microsoft.com/office/drawing/2014/main" id="{7BD8839A-EF33-48AB-9BD5-AB4770BC8358}"/>
              </a:ext>
            </a:extLst>
          </p:cNvPr>
          <p:cNvCxnSpPr>
            <a:cxnSpLocks/>
          </p:cNvCxnSpPr>
          <p:nvPr/>
        </p:nvCxnSpPr>
        <p:spPr>
          <a:xfrm>
            <a:off x="2223095" y="3564882"/>
            <a:ext cx="10837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328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69720" y="2062680"/>
            <a:ext cx="766461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Tree>
    <p:extLst>
      <p:ext uri="{BB962C8B-B14F-4D97-AF65-F5344CB8AC3E}">
        <p14:creationId xmlns:p14="http://schemas.microsoft.com/office/powerpoint/2010/main" val="995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3058044277"/>
              </p:ext>
            </p:extLst>
          </p:nvPr>
        </p:nvGraphicFramePr>
        <p:xfrm>
          <a:off x="1781741" y="4187471"/>
          <a:ext cx="4150537" cy="2377440"/>
        </p:xfrm>
        <a:graphic>
          <a:graphicData uri="http://schemas.openxmlformats.org/drawingml/2006/table">
            <a:tbl>
              <a:tblPr firstRow="1" bandRow="1">
                <a:tableStyleId>{00A15C55-8517-42AA-B614-E9B94910E393}</a:tableStyleId>
              </a:tblPr>
              <a:tblGrid>
                <a:gridCol w="4150537">
                  <a:extLst>
                    <a:ext uri="{9D8B030D-6E8A-4147-A177-3AD203B41FA5}">
                      <a16:colId xmlns:a16="http://schemas.microsoft.com/office/drawing/2014/main" val="824984181"/>
                    </a:ext>
                  </a:extLst>
                </a:gridCol>
              </a:tblGrid>
              <a:tr h="419032">
                <a:tc>
                  <a:txBody>
                    <a:bodyPr/>
                    <a:lstStyle/>
                    <a:p>
                      <a:pPr algn="ctr"/>
                      <a:r>
                        <a:rPr lang="en-US" sz="2800" dirty="0" err="1">
                          <a:solidFill>
                            <a:srgbClr val="000000"/>
                          </a:solidFill>
                          <a:latin typeface="+mj-lt"/>
                        </a:rPr>
                        <a:t>Từ</a:t>
                      </a:r>
                      <a:r>
                        <a:rPr lang="en-US" sz="2800" dirty="0">
                          <a:solidFill>
                            <a:srgbClr val="000000"/>
                          </a:solidFill>
                          <a:latin typeface="+mj-lt"/>
                        </a:rPr>
                        <a:t> </a:t>
                      </a:r>
                      <a:r>
                        <a:rPr lang="en-US" sz="2800" dirty="0" err="1">
                          <a:solidFill>
                            <a:srgbClr val="000000"/>
                          </a:solidFill>
                          <a:latin typeface="+mj-lt"/>
                        </a:rPr>
                        <a:t>chỉ</a:t>
                      </a:r>
                      <a:r>
                        <a:rPr lang="en-US" sz="2800" dirty="0">
                          <a:solidFill>
                            <a:srgbClr val="000000"/>
                          </a:solidFill>
                          <a:latin typeface="+mj-lt"/>
                        </a:rPr>
                        <a:t> </a:t>
                      </a:r>
                      <a:r>
                        <a:rPr lang="en-US" sz="2800" dirty="0" err="1">
                          <a:solidFill>
                            <a:srgbClr val="000000"/>
                          </a:solidFill>
                          <a:latin typeface="+mj-lt"/>
                        </a:rPr>
                        <a:t>sự</a:t>
                      </a:r>
                      <a:r>
                        <a:rPr lang="en-US" sz="2800" dirty="0">
                          <a:solidFill>
                            <a:srgbClr val="000000"/>
                          </a:solidFill>
                          <a:latin typeface="+mj-lt"/>
                        </a:rPr>
                        <a:t> </a:t>
                      </a:r>
                      <a:r>
                        <a:rPr lang="en-US" sz="2800" dirty="0" err="1">
                          <a:solidFill>
                            <a:srgbClr val="000000"/>
                          </a:solidFill>
                          <a:latin typeface="+mj-lt"/>
                        </a:rPr>
                        <a:t>vật</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295312965"/>
                  </a:ext>
                </a:extLst>
              </a:tr>
              <a:tr h="1722689">
                <a:tc>
                  <a:txBody>
                    <a:bodyPr/>
                    <a:lstStyle/>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3643706" y="1516807"/>
            <a:ext cx="8159768"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1. </a:t>
            </a:r>
            <a:r>
              <a:rPr lang="en-US" sz="2400" dirty="0" err="1">
                <a:latin typeface="+mj-lt"/>
              </a:rPr>
              <a:t>Xếp</a:t>
            </a:r>
            <a:r>
              <a:rPr lang="en-US" sz="2400" dirty="0">
                <a:latin typeface="+mj-lt"/>
              </a:rPr>
              <a:t> </a:t>
            </a:r>
            <a:r>
              <a:rPr lang="en-US" sz="2400" dirty="0" err="1">
                <a:latin typeface="+mj-lt"/>
              </a:rPr>
              <a:t>các</a:t>
            </a:r>
            <a:r>
              <a:rPr lang="en-US" sz="2400" dirty="0">
                <a:latin typeface="+mj-lt"/>
              </a:rPr>
              <a:t> </a:t>
            </a:r>
            <a:r>
              <a:rPr lang="en-US" sz="2400" dirty="0" err="1">
                <a:latin typeface="+mj-lt"/>
              </a:rPr>
              <a:t>từ</a:t>
            </a:r>
            <a:r>
              <a:rPr lang="en-US" sz="2400" dirty="0">
                <a:latin typeface="+mj-lt"/>
              </a:rPr>
              <a:t> </a:t>
            </a:r>
            <a:r>
              <a:rPr lang="en-US" sz="2400" dirty="0" err="1">
                <a:latin typeface="+mj-lt"/>
              </a:rPr>
              <a:t>ngữ</a:t>
            </a:r>
            <a:r>
              <a:rPr lang="en-US" sz="2400" dirty="0">
                <a:latin typeface="+mj-lt"/>
              </a:rPr>
              <a:t> </a:t>
            </a:r>
            <a:r>
              <a:rPr lang="en-US" sz="2400" dirty="0" err="1">
                <a:latin typeface="+mj-lt"/>
              </a:rPr>
              <a:t>dưới</a:t>
            </a:r>
            <a:r>
              <a:rPr lang="en-US" sz="2400" dirty="0">
                <a:latin typeface="+mj-lt"/>
              </a:rPr>
              <a:t> </a:t>
            </a:r>
            <a:r>
              <a:rPr lang="en-US" sz="2400" dirty="0" err="1">
                <a:latin typeface="+mj-lt"/>
              </a:rPr>
              <a:t>đây</a:t>
            </a:r>
            <a:r>
              <a:rPr lang="en-US" sz="2400" dirty="0">
                <a:latin typeface="+mj-lt"/>
              </a:rPr>
              <a:t> </a:t>
            </a:r>
            <a:r>
              <a:rPr lang="en-US" sz="2400" dirty="0" err="1">
                <a:latin typeface="+mj-lt"/>
              </a:rPr>
              <a:t>vào</a:t>
            </a:r>
            <a:r>
              <a:rPr lang="en-US" sz="2400" dirty="0">
                <a:latin typeface="+mj-lt"/>
              </a:rPr>
              <a:t> </a:t>
            </a:r>
            <a:r>
              <a:rPr lang="en-US" sz="2400" dirty="0" err="1">
                <a:latin typeface="+mj-lt"/>
              </a:rPr>
              <a:t>nhóm</a:t>
            </a:r>
            <a:r>
              <a:rPr lang="en-US" sz="2400" dirty="0">
                <a:latin typeface="+mj-lt"/>
              </a:rPr>
              <a:t> </a:t>
            </a:r>
            <a:r>
              <a:rPr lang="en-US" sz="2400" dirty="0" err="1">
                <a:latin typeface="+mj-lt"/>
              </a:rPr>
              <a:t>thích</a:t>
            </a:r>
            <a:r>
              <a:rPr lang="en-US" sz="2400" dirty="0">
                <a:latin typeface="+mj-lt"/>
              </a:rPr>
              <a:t> </a:t>
            </a:r>
            <a:r>
              <a:rPr lang="en-US" sz="2400" dirty="0" err="1">
                <a:latin typeface="+mj-lt"/>
              </a:rPr>
              <a:t>hợp</a:t>
            </a:r>
            <a:r>
              <a:rPr lang="vi-VN" sz="2400" dirty="0">
                <a:latin typeface="+mj-lt"/>
              </a:rPr>
              <a:t>?</a:t>
            </a:r>
          </a:p>
        </p:txBody>
      </p:sp>
      <p:sp>
        <p:nvSpPr>
          <p:cNvPr id="12" name="TextBox 11">
            <a:extLst>
              <a:ext uri="{FF2B5EF4-FFF2-40B4-BE49-F238E27FC236}">
                <a16:creationId xmlns:a16="http://schemas.microsoft.com/office/drawing/2014/main" id="{090CBE52-488B-43ED-B921-C6338D91C5E2}"/>
              </a:ext>
            </a:extLst>
          </p:cNvPr>
          <p:cNvSpPr txBox="1"/>
          <p:nvPr/>
        </p:nvSpPr>
        <p:spPr>
          <a:xfrm>
            <a:off x="4875926" y="293089"/>
            <a:ext cx="7591660" cy="830997"/>
          </a:xfrm>
          <a:prstGeom prst="rect">
            <a:avLst/>
          </a:prstGeom>
          <a:noFill/>
        </p:spPr>
        <p:txBody>
          <a:bodyPr wrap="square" rtlCol="0">
            <a:spAutoFit/>
          </a:bodyPr>
          <a:lstStyle/>
          <a:p>
            <a:r>
              <a:rPr lang="vi-VN" sz="4800" dirty="0">
                <a:solidFill>
                  <a:schemeClr val="accent2"/>
                </a:solidFill>
                <a:latin typeface="+mj-lt"/>
              </a:rPr>
              <a:t>LUY</a:t>
            </a:r>
            <a:r>
              <a:rPr lang="en-US" sz="4800" dirty="0">
                <a:solidFill>
                  <a:schemeClr val="accent2"/>
                </a:solidFill>
                <a:latin typeface="+mj-lt"/>
              </a:rPr>
              <a:t>Ệ</a:t>
            </a:r>
            <a:r>
              <a:rPr lang="vi-VN" sz="4800" dirty="0">
                <a:solidFill>
                  <a:schemeClr val="accent2"/>
                </a:solidFill>
                <a:latin typeface="+mj-lt"/>
              </a:rPr>
              <a:t>N TẬP</a:t>
            </a:r>
            <a:endParaRPr lang="en-US" sz="4800" dirty="0">
              <a:solidFill>
                <a:schemeClr val="accent2"/>
              </a:solidFill>
              <a:latin typeface="+mj-lt"/>
            </a:endParaRPr>
          </a:p>
        </p:txBody>
      </p:sp>
      <p:pic>
        <p:nvPicPr>
          <p:cNvPr id="9" name="Picture 8">
            <a:extLst>
              <a:ext uri="{FF2B5EF4-FFF2-40B4-BE49-F238E27FC236}">
                <a16:creationId xmlns:a16="http://schemas.microsoft.com/office/drawing/2014/main" id="{1285CE64-C7C4-479C-9FDC-DDA9780A79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90674" y="419101"/>
            <a:ext cx="2582135" cy="1876649"/>
          </a:xfrm>
          <a:prstGeom prst="flowChartConnector">
            <a:avLst/>
          </a:prstGeom>
          <a:ln>
            <a:noFill/>
          </a:ln>
          <a:effectLst>
            <a:softEdge rad="112500"/>
          </a:effectLst>
        </p:spPr>
      </p:pic>
      <p:sp>
        <p:nvSpPr>
          <p:cNvPr id="10" name="Rounded Rectangle 21">
            <a:extLst>
              <a:ext uri="{FF2B5EF4-FFF2-40B4-BE49-F238E27FC236}">
                <a16:creationId xmlns:a16="http://schemas.microsoft.com/office/drawing/2014/main" id="{E67BC42C-7CF6-4FAB-997C-6BA4205F5F8F}"/>
              </a:ext>
            </a:extLst>
          </p:cNvPr>
          <p:cNvSpPr/>
          <p:nvPr/>
        </p:nvSpPr>
        <p:spPr>
          <a:xfrm>
            <a:off x="2209704" y="2480265"/>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thư</a:t>
            </a:r>
            <a:r>
              <a:rPr lang="en-US" sz="2400" dirty="0">
                <a:solidFill>
                  <a:schemeClr val="bg2">
                    <a:lumMod val="50000"/>
                  </a:schemeClr>
                </a:solidFill>
                <a:latin typeface="+mj-lt"/>
              </a:rPr>
              <a:t> </a:t>
            </a:r>
            <a:r>
              <a:rPr lang="en-US" sz="2400" dirty="0" err="1">
                <a:solidFill>
                  <a:schemeClr val="bg2">
                    <a:lumMod val="50000"/>
                  </a:schemeClr>
                </a:solidFill>
                <a:latin typeface="+mj-lt"/>
              </a:rPr>
              <a:t>viện</a:t>
            </a:r>
            <a:endParaRPr lang="en-US" sz="2400" dirty="0">
              <a:solidFill>
                <a:schemeClr val="bg2">
                  <a:lumMod val="50000"/>
                </a:schemeClr>
              </a:solidFill>
              <a:latin typeface="+mj-lt"/>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4114801" y="2480265"/>
            <a:ext cx="13619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thủ</a:t>
            </a:r>
            <a:r>
              <a:rPr lang="en-US" sz="2400" dirty="0">
                <a:solidFill>
                  <a:schemeClr val="bg2">
                    <a:lumMod val="50000"/>
                  </a:schemeClr>
                </a:solidFill>
                <a:latin typeface="+mj-lt"/>
              </a:rPr>
              <a:t> </a:t>
            </a:r>
            <a:r>
              <a:rPr lang="en-US" sz="2400" dirty="0" err="1">
                <a:solidFill>
                  <a:schemeClr val="bg2">
                    <a:lumMod val="50000"/>
                  </a:schemeClr>
                </a:solidFill>
                <a:latin typeface="+mj-lt"/>
              </a:rPr>
              <a:t>thư</a:t>
            </a:r>
            <a:endParaRPr lang="en-US" sz="2400" dirty="0">
              <a:solidFill>
                <a:schemeClr val="bg2">
                  <a:lumMod val="50000"/>
                </a:schemeClr>
              </a:solidFill>
              <a:latin typeface="+mj-lt"/>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5818965" y="2480263"/>
            <a:ext cx="94542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đọc</a:t>
            </a:r>
            <a:endParaRPr lang="en-US" sz="2400" dirty="0">
              <a:solidFill>
                <a:schemeClr val="bg2">
                  <a:lumMod val="50000"/>
                </a:schemeClr>
              </a:solidFill>
              <a:latin typeface="+mj-lt"/>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7106569" y="2480263"/>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tàu</a:t>
            </a:r>
            <a:r>
              <a:rPr lang="en-US" sz="2400" dirty="0">
                <a:solidFill>
                  <a:schemeClr val="bg2">
                    <a:lumMod val="50000"/>
                  </a:schemeClr>
                </a:solidFill>
                <a:latin typeface="+mj-lt"/>
              </a:rPr>
              <a:t> </a:t>
            </a:r>
            <a:r>
              <a:rPr lang="en-US" sz="2400" dirty="0" err="1">
                <a:solidFill>
                  <a:schemeClr val="bg2">
                    <a:lumMod val="50000"/>
                  </a:schemeClr>
                </a:solidFill>
                <a:latin typeface="+mj-lt"/>
              </a:rPr>
              <a:t>biển</a:t>
            </a:r>
            <a:endParaRPr lang="en-US" sz="2400" dirty="0">
              <a:solidFill>
                <a:schemeClr val="bg2">
                  <a:lumMod val="50000"/>
                </a:schemeClr>
              </a:solidFill>
              <a:latin typeface="+mj-lt"/>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2861113" y="3271537"/>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nằm</a:t>
            </a:r>
            <a:r>
              <a:rPr lang="en-US" sz="2400" dirty="0">
                <a:solidFill>
                  <a:schemeClr val="bg2">
                    <a:lumMod val="50000"/>
                  </a:schemeClr>
                </a:solidFill>
                <a:latin typeface="+mj-lt"/>
              </a:rPr>
              <a:t> </a:t>
            </a:r>
            <a:r>
              <a:rPr lang="en-US" sz="2400" dirty="0" err="1">
                <a:solidFill>
                  <a:schemeClr val="bg2">
                    <a:lumMod val="50000"/>
                  </a:schemeClr>
                </a:solidFill>
                <a:latin typeface="+mj-lt"/>
              </a:rPr>
              <a:t>im</a:t>
            </a:r>
            <a:endParaRPr lang="en-US" sz="2400" dirty="0">
              <a:solidFill>
                <a:schemeClr val="bg2">
                  <a:lumMod val="50000"/>
                </a:schemeClr>
              </a:solidFill>
              <a:latin typeface="+mj-lt"/>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4637085" y="3271537"/>
            <a:ext cx="186531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băng</a:t>
            </a:r>
            <a:r>
              <a:rPr lang="en-US" sz="2400" dirty="0">
                <a:solidFill>
                  <a:schemeClr val="bg2">
                    <a:lumMod val="50000"/>
                  </a:schemeClr>
                </a:solidFill>
                <a:latin typeface="+mj-lt"/>
              </a:rPr>
              <a:t> qua</a:t>
            </a:r>
          </a:p>
        </p:txBody>
      </p:sp>
      <p:sp>
        <p:nvSpPr>
          <p:cNvPr id="20" name="Rounded Rectangle 21">
            <a:extLst>
              <a:ext uri="{FF2B5EF4-FFF2-40B4-BE49-F238E27FC236}">
                <a16:creationId xmlns:a16="http://schemas.microsoft.com/office/drawing/2014/main" id="{D15B5ACF-5ECE-430E-8456-701CCEA92010}"/>
              </a:ext>
            </a:extLst>
          </p:cNvPr>
          <p:cNvSpPr/>
          <p:nvPr/>
        </p:nvSpPr>
        <p:spPr>
          <a:xfrm>
            <a:off x="6713184" y="3271535"/>
            <a:ext cx="140465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xe</a:t>
            </a:r>
            <a:r>
              <a:rPr lang="en-US" sz="2400" dirty="0">
                <a:solidFill>
                  <a:schemeClr val="bg2">
                    <a:lumMod val="50000"/>
                  </a:schemeClr>
                </a:solidFill>
                <a:latin typeface="+mj-lt"/>
              </a:rPr>
              <a:t> </a:t>
            </a:r>
            <a:r>
              <a:rPr lang="en-US" sz="2400" dirty="0" err="1">
                <a:solidFill>
                  <a:schemeClr val="bg2">
                    <a:lumMod val="50000"/>
                  </a:schemeClr>
                </a:solidFill>
                <a:latin typeface="+mj-lt"/>
              </a:rPr>
              <a:t>buýt</a:t>
            </a:r>
            <a:endParaRPr lang="en-US" sz="2400" dirty="0">
              <a:solidFill>
                <a:schemeClr val="bg2">
                  <a:lumMod val="50000"/>
                </a:schemeClr>
              </a:solidFill>
              <a:latin typeface="+mj-lt"/>
            </a:endParaRPr>
          </a:p>
        </p:txBody>
      </p:sp>
      <p:sp>
        <p:nvSpPr>
          <p:cNvPr id="21" name="Rounded Rectangle 21">
            <a:extLst>
              <a:ext uri="{FF2B5EF4-FFF2-40B4-BE49-F238E27FC236}">
                <a16:creationId xmlns:a16="http://schemas.microsoft.com/office/drawing/2014/main" id="{EAEE28C0-B931-41C9-A3B3-1392D11B3B27}"/>
              </a:ext>
            </a:extLst>
          </p:cNvPr>
          <p:cNvSpPr/>
          <p:nvPr/>
        </p:nvSpPr>
        <p:spPr>
          <a:xfrm>
            <a:off x="8328624" y="3271535"/>
            <a:ext cx="1317792"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lạc</a:t>
            </a:r>
            <a:r>
              <a:rPr lang="en-US" sz="2400" dirty="0">
                <a:solidFill>
                  <a:schemeClr val="bg2">
                    <a:lumMod val="50000"/>
                  </a:schemeClr>
                </a:solidFill>
                <a:latin typeface="+mj-lt"/>
              </a:rPr>
              <a:t> </a:t>
            </a:r>
            <a:r>
              <a:rPr lang="en-US" sz="2400" dirty="0" err="1">
                <a:solidFill>
                  <a:schemeClr val="bg2">
                    <a:lumMod val="50000"/>
                  </a:schemeClr>
                </a:solidFill>
                <a:latin typeface="+mj-lt"/>
              </a:rPr>
              <a:t>đà</a:t>
            </a:r>
            <a:endParaRPr lang="en-US" sz="2400" dirty="0">
              <a:solidFill>
                <a:schemeClr val="bg2">
                  <a:lumMod val="50000"/>
                </a:schemeClr>
              </a:solidFill>
              <a:latin typeface="+mj-lt"/>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3330471729"/>
              </p:ext>
            </p:extLst>
          </p:nvPr>
        </p:nvGraphicFramePr>
        <p:xfrm>
          <a:off x="6462342" y="4177108"/>
          <a:ext cx="4510458" cy="2337833"/>
        </p:xfrm>
        <a:graphic>
          <a:graphicData uri="http://schemas.openxmlformats.org/drawingml/2006/table">
            <a:tbl>
              <a:tblPr firstRow="1" bandRow="1">
                <a:tableStyleId>{69012ECD-51FC-41F1-AA8D-1B2483CD663E}</a:tableStyleId>
              </a:tblPr>
              <a:tblGrid>
                <a:gridCol w="4510458">
                  <a:extLst>
                    <a:ext uri="{9D8B030D-6E8A-4147-A177-3AD203B41FA5}">
                      <a16:colId xmlns:a16="http://schemas.microsoft.com/office/drawing/2014/main" val="824984181"/>
                    </a:ext>
                  </a:extLst>
                </a:gridCol>
              </a:tblGrid>
              <a:tr h="498295">
                <a:tc>
                  <a:txBody>
                    <a:bodyPr/>
                    <a:lstStyle/>
                    <a:p>
                      <a:pPr algn="ctr"/>
                      <a:r>
                        <a:rPr lang="en-US" sz="2800" dirty="0" err="1">
                          <a:solidFill>
                            <a:srgbClr val="000000"/>
                          </a:solidFill>
                          <a:latin typeface="UTM Avo" panose="02040603050506020204" pitchFamily="18" charset="0"/>
                        </a:rPr>
                        <a:t>Từ</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chỉ</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hoạt</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động</a:t>
                      </a:r>
                      <a:endParaRPr lang="en-US" sz="28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295312965"/>
                  </a:ext>
                </a:extLst>
              </a:tr>
              <a:tr h="1789193">
                <a:tc>
                  <a:txBody>
                    <a:bodyPr/>
                    <a:lstStyle/>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824778928"/>
                  </a:ext>
                </a:extLst>
              </a:tr>
            </a:tbl>
          </a:graphicData>
        </a:graphic>
      </p:graphicFrame>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33333E-6 3.20988E-6 L 0.05787 0.33117 " pathEditMode="relative" rAng="0" ptsTypes="AA">
                                      <p:cBhvr>
                                        <p:cTn id="43" dur="2000" fill="hold"/>
                                        <p:tgtEl>
                                          <p:spTgt spid="10"/>
                                        </p:tgtEl>
                                        <p:attrNameLst>
                                          <p:attrName>ppt_x</p:attrName>
                                          <p:attrName>ppt_y</p:attrName>
                                        </p:attrNameLst>
                                      </p:cBhvr>
                                      <p:rCtr x="2894" y="16543"/>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1.11111E-6 3.20988E-6 L 0.0493 0.32747 " pathEditMode="relative" rAng="0" ptsTypes="AA">
                                      <p:cBhvr>
                                        <p:cTn id="47" dur="2000" fill="hold"/>
                                        <p:tgtEl>
                                          <p:spTgt spid="11"/>
                                        </p:tgtEl>
                                        <p:attrNameLst>
                                          <p:attrName>ppt_x</p:attrName>
                                          <p:attrName>ppt_y</p:attrName>
                                        </p:attrNameLst>
                                      </p:cBhvr>
                                      <p:rCtr x="2454" y="16358"/>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3.7037E-6 3.20988E-6 L 0.08912 0.35648 " pathEditMode="relative" rAng="0" ptsTypes="AA">
                                      <p:cBhvr>
                                        <p:cTn id="51" dur="2000" fill="hold"/>
                                        <p:tgtEl>
                                          <p:spTgt spid="14"/>
                                        </p:tgtEl>
                                        <p:attrNameLst>
                                          <p:attrName>ppt_x</p:attrName>
                                          <p:attrName>ppt_y</p:attrName>
                                        </p:attrNameLst>
                                      </p:cBhvr>
                                      <p:rCtr x="4444" y="17809"/>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4.81481E-6 3.20988E-6 L -0.47777 0.41574 " pathEditMode="relative" rAng="0" ptsTypes="AA">
                                      <p:cBhvr>
                                        <p:cTn id="55" dur="2000" fill="hold"/>
                                        <p:tgtEl>
                                          <p:spTgt spid="17"/>
                                        </p:tgtEl>
                                        <p:attrNameLst>
                                          <p:attrName>ppt_x</p:attrName>
                                          <p:attrName>ppt_y</p:attrName>
                                        </p:attrNameLst>
                                      </p:cBhvr>
                                      <p:rCtr x="-23889" y="2077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96296E-6 -2.46914E-7 L 0.57477 0.24352 " pathEditMode="relative" rAng="0" ptsTypes="AA">
                                      <p:cBhvr>
                                        <p:cTn id="59" dur="2000" fill="hold"/>
                                        <p:tgtEl>
                                          <p:spTgt spid="18"/>
                                        </p:tgtEl>
                                        <p:attrNameLst>
                                          <p:attrName>ppt_x</p:attrName>
                                          <p:attrName>ppt_y</p:attrName>
                                        </p:attrNameLst>
                                      </p:cBhvr>
                                      <p:rCtr x="28727" y="12160"/>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1.11111E-6 -2.46914E-7 L 0.2787 0.37531 " pathEditMode="relative" rAng="0" ptsTypes="AA">
                                      <p:cBhvr>
                                        <p:cTn id="63" dur="2000" fill="hold"/>
                                        <p:tgtEl>
                                          <p:spTgt spid="19"/>
                                        </p:tgtEl>
                                        <p:attrNameLst>
                                          <p:attrName>ppt_x</p:attrName>
                                          <p:attrName>ppt_y</p:attrName>
                                        </p:attrNameLst>
                                      </p:cBhvr>
                                      <p:rCtr x="13935" y="18765"/>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96296E-6 -2.46914E-7 L -0.23935 0.30401 " pathEditMode="relative" rAng="0" ptsTypes="AA">
                                      <p:cBhvr>
                                        <p:cTn id="67" dur="2000" fill="hold"/>
                                        <p:tgtEl>
                                          <p:spTgt spid="20"/>
                                        </p:tgtEl>
                                        <p:attrNameLst>
                                          <p:attrName>ppt_x</p:attrName>
                                          <p:attrName>ppt_y</p:attrName>
                                        </p:attrNameLst>
                                      </p:cBhvr>
                                      <p:rCtr x="-11968" y="15185"/>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7037E-6 -2.46914E-7 L -0.53287 0.39105 " pathEditMode="relative" rAng="0" ptsTypes="AA">
                                      <p:cBhvr>
                                        <p:cTn id="71" dur="2000" fill="hold"/>
                                        <p:tgtEl>
                                          <p:spTgt spid="21"/>
                                        </p:tgtEl>
                                        <p:attrNameLst>
                                          <p:attrName>ppt_x</p:attrName>
                                          <p:attrName>ppt_y</p:attrName>
                                        </p:attrNameLst>
                                      </p:cBhvr>
                                      <p:rCtr x="-26644"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1884412" y="833198"/>
            <a:ext cx="8423176" cy="1200329"/>
          </a:xfrm>
          <a:prstGeom prst="rect">
            <a:avLst/>
          </a:prstGeom>
          <a:noFill/>
        </p:spPr>
        <p:txBody>
          <a:bodyPr wrap="square" rtlCol="0">
            <a:spAutoFit/>
          </a:bodyPr>
          <a:lstStyle/>
          <a:p>
            <a:pPr algn="ctr"/>
            <a:r>
              <a:rPr lang="en-US" sz="3600" b="1" dirty="0">
                <a:solidFill>
                  <a:schemeClr val="accent6">
                    <a:lumMod val="75000"/>
                  </a:schemeClr>
                </a:solidFill>
                <a:latin typeface="+mj-lt"/>
              </a:rPr>
              <a:t>2</a:t>
            </a:r>
            <a:r>
              <a:rPr lang="vi-VN" sz="3600" b="1" dirty="0">
                <a:solidFill>
                  <a:schemeClr val="accent6">
                    <a:lumMod val="75000"/>
                  </a:schemeClr>
                </a:solidFill>
                <a:latin typeface="+mj-lt"/>
              </a:rPr>
              <a:t>. </a:t>
            </a:r>
            <a:r>
              <a:rPr lang="en-US" sz="3600" dirty="0" err="1">
                <a:latin typeface="+mj-lt"/>
              </a:rPr>
              <a:t>Em</a:t>
            </a:r>
            <a:r>
              <a:rPr lang="en-US" sz="3600" dirty="0">
                <a:latin typeface="+mj-lt"/>
              </a:rPr>
              <a:t> </a:t>
            </a:r>
            <a:r>
              <a:rPr lang="en-US" sz="3600" dirty="0" err="1">
                <a:latin typeface="+mj-lt"/>
              </a:rPr>
              <a:t>sẽ</a:t>
            </a:r>
            <a:r>
              <a:rPr lang="en-US" sz="3600" dirty="0">
                <a:latin typeface="+mj-lt"/>
              </a:rPr>
              <a:t> </a:t>
            </a:r>
            <a:r>
              <a:rPr lang="en-US" sz="3600" dirty="0" err="1">
                <a:latin typeface="+mj-lt"/>
              </a:rPr>
              <a:t>nói</a:t>
            </a:r>
            <a:r>
              <a:rPr lang="en-US" sz="3600" dirty="0">
                <a:latin typeface="+mj-lt"/>
              </a:rPr>
              <a:t> </a:t>
            </a:r>
            <a:r>
              <a:rPr lang="en-US" sz="3600" dirty="0" err="1">
                <a:latin typeface="+mj-lt"/>
              </a:rPr>
              <a:t>gì</a:t>
            </a:r>
            <a:r>
              <a:rPr lang="en-US" sz="3600" dirty="0">
                <a:latin typeface="+mj-lt"/>
              </a:rPr>
              <a:t> </a:t>
            </a:r>
            <a:r>
              <a:rPr lang="en-US" sz="3600" dirty="0" err="1">
                <a:latin typeface="+mj-lt"/>
              </a:rPr>
              <a:t>với</a:t>
            </a:r>
            <a:r>
              <a:rPr lang="en-US" sz="3600" dirty="0">
                <a:latin typeface="+mj-lt"/>
              </a:rPr>
              <a:t> </a:t>
            </a:r>
            <a:r>
              <a:rPr lang="en-US" sz="3600" dirty="0" err="1">
                <a:latin typeface="+mj-lt"/>
              </a:rPr>
              <a:t>cô</a:t>
            </a:r>
            <a:r>
              <a:rPr lang="en-US" sz="3600" dirty="0">
                <a:latin typeface="+mj-lt"/>
              </a:rPr>
              <a:t> </a:t>
            </a:r>
            <a:r>
              <a:rPr lang="en-US" sz="3600" dirty="0" err="1">
                <a:latin typeface="+mj-lt"/>
              </a:rPr>
              <a:t>phụ</a:t>
            </a:r>
            <a:r>
              <a:rPr lang="en-US" sz="3600" dirty="0">
                <a:latin typeface="+mj-lt"/>
              </a:rPr>
              <a:t> </a:t>
            </a:r>
            <a:r>
              <a:rPr lang="en-US" sz="3600" dirty="0" err="1">
                <a:latin typeface="+mj-lt"/>
              </a:rPr>
              <a:t>trách</a:t>
            </a:r>
            <a:r>
              <a:rPr lang="en-US" sz="3600" dirty="0">
                <a:latin typeface="+mj-lt"/>
              </a:rPr>
              <a:t> </a:t>
            </a:r>
            <a:r>
              <a:rPr lang="en-US" sz="3600" dirty="0" err="1">
                <a:latin typeface="+mj-lt"/>
              </a:rPr>
              <a:t>thư</a:t>
            </a:r>
            <a:r>
              <a:rPr lang="en-US" sz="3600" dirty="0">
                <a:latin typeface="+mj-lt"/>
              </a:rPr>
              <a:t> </a:t>
            </a:r>
            <a:r>
              <a:rPr lang="en-US" sz="3600" dirty="0" err="1">
                <a:latin typeface="+mj-lt"/>
              </a:rPr>
              <a:t>viện</a:t>
            </a:r>
            <a:r>
              <a:rPr lang="en-US" sz="3600" dirty="0">
                <a:latin typeface="+mj-lt"/>
              </a:rPr>
              <a:t> </a:t>
            </a:r>
            <a:r>
              <a:rPr lang="en-US" sz="3600" dirty="0" err="1">
                <a:latin typeface="+mj-lt"/>
              </a:rPr>
              <a:t>khi</a:t>
            </a:r>
            <a:r>
              <a:rPr lang="en-US" sz="3600" dirty="0">
                <a:latin typeface="+mj-lt"/>
              </a:rPr>
              <a:t> </a:t>
            </a:r>
            <a:r>
              <a:rPr lang="en-US" sz="3600" dirty="0" err="1">
                <a:latin typeface="+mj-lt"/>
              </a:rPr>
              <a:t>muốn</a:t>
            </a:r>
            <a:r>
              <a:rPr lang="en-US" sz="3600" dirty="0">
                <a:latin typeface="+mj-lt"/>
              </a:rPr>
              <a:t> </a:t>
            </a:r>
            <a:r>
              <a:rPr lang="en-US" sz="3600" dirty="0" err="1">
                <a:latin typeface="+mj-lt"/>
              </a:rPr>
              <a:t>mượn</a:t>
            </a:r>
            <a:r>
              <a:rPr lang="en-US" sz="3600" dirty="0">
                <a:latin typeface="+mj-lt"/>
              </a:rPr>
              <a:t> </a:t>
            </a:r>
            <a:r>
              <a:rPr lang="en-US" sz="3600" dirty="0" err="1">
                <a:latin typeface="+mj-lt"/>
              </a:rPr>
              <a:t>sách</a:t>
            </a:r>
            <a:r>
              <a:rPr lang="en-US" sz="3600" dirty="0">
                <a:latin typeface="+mj-lt"/>
              </a:rPr>
              <a:t> ở </a:t>
            </a:r>
            <a:r>
              <a:rPr lang="en-US" sz="3600" dirty="0" err="1">
                <a:latin typeface="+mj-lt"/>
              </a:rPr>
              <a:t>thư</a:t>
            </a:r>
            <a:r>
              <a:rPr lang="en-US" sz="3600" dirty="0">
                <a:latin typeface="+mj-lt"/>
              </a:rPr>
              <a:t> </a:t>
            </a:r>
            <a:r>
              <a:rPr lang="en-US" sz="3600" dirty="0" err="1">
                <a:latin typeface="+mj-lt"/>
              </a:rPr>
              <a:t>viện</a:t>
            </a:r>
            <a:r>
              <a:rPr lang="vi-VN" sz="3600" dirty="0">
                <a:latin typeface="+mj-lt"/>
              </a:rPr>
              <a:t>?</a:t>
            </a:r>
          </a:p>
        </p:txBody>
      </p:sp>
      <p:pic>
        <p:nvPicPr>
          <p:cNvPr id="4" name="Picture 3">
            <a:extLst>
              <a:ext uri="{FF2B5EF4-FFF2-40B4-BE49-F238E27FC236}">
                <a16:creationId xmlns:a16="http://schemas.microsoft.com/office/drawing/2014/main" id="{B68484CA-BC21-4EE3-9152-4C1A157E29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2172980" y="2033527"/>
            <a:ext cx="7846040" cy="4254615"/>
          </a:xfrm>
          <a:prstGeom prst="rect">
            <a:avLst/>
          </a:prstGeom>
          <a:ln>
            <a:noFill/>
          </a:ln>
          <a:effectLst>
            <a:softEdge rad="112500"/>
          </a:effectLst>
        </p:spPr>
      </p:pic>
      <p:pic>
        <p:nvPicPr>
          <p:cNvPr id="10" name="Picture 9" descr="A picture containing text, queen, vector graphics&#10;&#10;Description automatically generated">
            <a:extLst>
              <a:ext uri="{FF2B5EF4-FFF2-40B4-BE49-F238E27FC236}">
                <a16:creationId xmlns:a16="http://schemas.microsoft.com/office/drawing/2014/main" id="{C1ADA479-C2D4-4619-A3C6-2095953E0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6526" y="4645800"/>
            <a:ext cx="2085473" cy="2085473"/>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7254845-1A3E-4A95-8365-698F0118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40" y="4518210"/>
            <a:ext cx="1474696" cy="2457826"/>
          </a:xfrm>
          <a:prstGeom prst="rect">
            <a:avLst/>
          </a:prstGeom>
        </p:spPr>
      </p:pic>
    </p:spTree>
    <p:custDataLst>
      <p:tags r:id="rId1"/>
    </p:custDataLst>
    <p:extLst>
      <p:ext uri="{BB962C8B-B14F-4D97-AF65-F5344CB8AC3E}">
        <p14:creationId xmlns:p14="http://schemas.microsoft.com/office/powerpoint/2010/main" val="1057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mute="1">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Mỹ</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Mỹ</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Dim-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ê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B1EB76-4C67-470B-B559-9F9E687BCB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73" b="99790" l="5485" r="100000">
                        <a14:foregroundMark x1="25316" y1="23480" x2="43882" y2="32914"/>
                        <a14:foregroundMark x1="23629" y1="23061" x2="24684" y2="22013"/>
                        <a14:foregroundMark x1="68776" y1="19287" x2="80802" y2="21803"/>
                        <a14:foregroundMark x1="85021" y1="29769" x2="92616" y2="39832"/>
                        <a14:foregroundMark x1="87553" y1="26834" x2="95359" y2="38994"/>
                        <a14:foregroundMark x1="77848" y1="28302" x2="78059" y2="38994"/>
                        <a14:foregroundMark x1="48523" y1="46541" x2="58861" y2="42977"/>
                        <a14:foregroundMark x1="73418" y1="58491" x2="90084" y2="61845"/>
                        <a14:foregroundMark x1="30169" y1="91614" x2="33122" y2="82180"/>
                        <a14:foregroundMark x1="22574" y1="81551" x2="50000" y2="68763"/>
                        <a14:foregroundMark x1="12658" y1="67296" x2="28059" y2="61216"/>
                        <a14:foregroundMark x1="51266" y1="29140" x2="43038" y2="46331"/>
                        <a14:foregroundMark x1="61603" y1="45073" x2="64346" y2="42558"/>
                        <a14:foregroundMark x1="58861" y1="54717" x2="61603" y2="67715"/>
                        <a14:foregroundMark x1="78270" y1="69392" x2="92827" y2="62264"/>
                        <a14:foregroundMark x1="76160" y1="62474" x2="72152" y2="76101"/>
                        <a14:foregroundMark x1="64346" y1="24948" x2="84388" y2="25157"/>
                        <a14:foregroundMark x1="72574" y1="57862" x2="71941" y2="74004"/>
                      </a14:backgroundRemoval>
                    </a14:imgEffect>
                    <a14:imgEffect>
                      <a14:sharpenSoften amount="50000"/>
                    </a14:imgEffect>
                    <a14:imgEffect>
                      <a14:saturation sat="200000"/>
                    </a14:imgEffect>
                  </a14:imgLayer>
                </a14:imgProps>
              </a:ext>
            </a:extLst>
          </a:blip>
          <a:srcRect l="6077" t="10583"/>
          <a:stretch/>
        </p:blipFill>
        <p:spPr>
          <a:xfrm>
            <a:off x="5094515" y="1329774"/>
            <a:ext cx="5282725" cy="5061094"/>
          </a:xfrm>
          <a:prstGeom prst="rect">
            <a:avLst/>
          </a:prstGeom>
        </p:spPr>
      </p:pic>
      <p:sp>
        <p:nvSpPr>
          <p:cNvPr id="6" name="TextBox 5">
            <a:extLst>
              <a:ext uri="{FF2B5EF4-FFF2-40B4-BE49-F238E27FC236}">
                <a16:creationId xmlns:a16="http://schemas.microsoft.com/office/drawing/2014/main" id="{7FC6451E-2FDB-4729-9E66-BC161BBF9E91}"/>
              </a:ext>
            </a:extLst>
          </p:cNvPr>
          <p:cNvSpPr txBox="1"/>
          <p:nvPr/>
        </p:nvSpPr>
        <p:spPr>
          <a:xfrm>
            <a:off x="2419451" y="2211572"/>
            <a:ext cx="2136081" cy="3375026"/>
          </a:xfrm>
          <a:prstGeom prst="rect">
            <a:avLst/>
          </a:prstGeom>
          <a:noFill/>
        </p:spPr>
        <p:txBody>
          <a:bodyPr wrap="square" rtlCol="0">
            <a:spAutoFit/>
          </a:bodyPr>
          <a:lstStyle/>
          <a:p>
            <a:pPr algn="ctr"/>
            <a:r>
              <a:rPr lang="en-US" sz="5333" dirty="0">
                <a:solidFill>
                  <a:schemeClr val="accent1">
                    <a:lumMod val="75000"/>
                  </a:schemeClr>
                </a:solidFill>
                <a:latin typeface="+mj-lt"/>
              </a:rPr>
              <a:t>GIAO TIẾP VÀ KẾT NỐI</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18</a:t>
            </a:r>
          </a:p>
        </p:txBody>
      </p:sp>
      <p:sp>
        <p:nvSpPr>
          <p:cNvPr id="4" name="TextBox 3">
            <a:extLst>
              <a:ext uri="{FF2B5EF4-FFF2-40B4-BE49-F238E27FC236}">
                <a16:creationId xmlns:a16="http://schemas.microsoft.com/office/drawing/2014/main" id="{C5391446-C85F-483F-98CF-FBF2E3BC1DD8}"/>
              </a:ext>
            </a:extLst>
          </p:cNvPr>
          <p:cNvSpPr txBox="1"/>
          <p:nvPr/>
        </p:nvSpPr>
        <p:spPr>
          <a:xfrm>
            <a:off x="2658139" y="2528790"/>
            <a:ext cx="7709984"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Thư</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viện</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đi</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1445</Words>
  <Application>Microsoft Office PowerPoint</Application>
  <PresentationFormat>Màn hình rộng</PresentationFormat>
  <Paragraphs>123</Paragraphs>
  <Slides>28</Slides>
  <Notes>6</Notes>
  <HiddenSlides>0</HiddenSlides>
  <MMClips>11</MMClips>
  <ScaleCrop>false</ScaleCrop>
  <HeadingPairs>
    <vt:vector size="6" baseType="variant">
      <vt:variant>
        <vt:lpstr>Phông được Dùng</vt:lpstr>
      </vt:variant>
      <vt:variant>
        <vt:i4>5</vt:i4>
      </vt:variant>
      <vt:variant>
        <vt:lpstr>Chủ đề</vt:lpstr>
      </vt:variant>
      <vt:variant>
        <vt:i4>6</vt:i4>
      </vt:variant>
      <vt:variant>
        <vt:lpstr>Tiêu đề Bản chiếu</vt:lpstr>
      </vt:variant>
      <vt:variant>
        <vt:i4>28</vt:i4>
      </vt:variant>
    </vt:vector>
  </HeadingPairs>
  <TitlesOfParts>
    <vt:vector size="39" baseType="lpstr">
      <vt:lpstr>Arial</vt:lpstr>
      <vt:lpstr>Arial-Rounded</vt:lpstr>
      <vt:lpstr>Calibri</vt:lpstr>
      <vt:lpstr>UTM Avo</vt:lpstr>
      <vt:lpstr>Verdana</vt:lpstr>
      <vt:lpstr>Office Theme</vt:lpstr>
      <vt:lpstr>3_Office Theme</vt:lpstr>
      <vt:lpstr>1_Office Theme</vt:lpstr>
      <vt:lpstr>9_Office Theme</vt:lpstr>
      <vt:lpstr>1_Office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19</cp:revision>
  <dcterms:created xsi:type="dcterms:W3CDTF">2021-07-20T01:55:21Z</dcterms:created>
  <dcterms:modified xsi:type="dcterms:W3CDTF">2022-03-30T02:23:13Z</dcterms:modified>
</cp:coreProperties>
</file>