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  <p:sldMasterId id="2147483695" r:id="rId4"/>
  </p:sldMasterIdLst>
  <p:notesMasterIdLst>
    <p:notesMasterId r:id="rId20"/>
  </p:notesMasterIdLst>
  <p:sldIdLst>
    <p:sldId id="263" r:id="rId5"/>
    <p:sldId id="267" r:id="rId6"/>
    <p:sldId id="268" r:id="rId7"/>
    <p:sldId id="269" r:id="rId8"/>
    <p:sldId id="270" r:id="rId9"/>
    <p:sldId id="287" r:id="rId10"/>
    <p:sldId id="274" r:id="rId11"/>
    <p:sldId id="2007577138" r:id="rId12"/>
    <p:sldId id="2007577139" r:id="rId13"/>
    <p:sldId id="2007577140" r:id="rId14"/>
    <p:sldId id="2007577137" r:id="rId15"/>
    <p:sldId id="334" r:id="rId16"/>
    <p:sldId id="2007577142" r:id="rId17"/>
    <p:sldId id="2007577143" r:id="rId18"/>
    <p:sldId id="200757714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99FE8-3B27-44A9-B103-ACD8D145BBBB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4AAE0-AFAB-4741-BE2E-E386C3DE8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47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73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048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1876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8369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53893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11764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61965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442004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96514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212760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76384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63734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201990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29622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031401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5723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997527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308559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6199127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063022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5446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311735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726260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63535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90759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3686763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831295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270814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219317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488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3800175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781962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4461163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796186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88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0333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5902705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473341768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158664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187609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57818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4278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0054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7520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77387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22301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473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135208" y="6356350"/>
            <a:ext cx="29307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9924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D611C0BF-38C8-4EF9-B0F4-BF300AEB8ED2}"/>
              </a:ext>
            </a:extLst>
          </p:cNvPr>
          <p:cNvSpPr txBox="1">
            <a:spLocks/>
          </p:cNvSpPr>
          <p:nvPr userDrawn="1"/>
        </p:nvSpPr>
        <p:spPr>
          <a:xfrm>
            <a:off x="8282354" y="-67469"/>
            <a:ext cx="3264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10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883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4" Type="http://schemas.openxmlformats.org/officeDocument/2006/relationships/image" Target="../media/image28.tm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image" Target="../media/image5.png"/><Relationship Id="rId1" Type="http://schemas.microsoft.com/office/2007/relationships/media" Target="../media/media2.mp3"/><Relationship Id="rId6" Type="http://schemas.openxmlformats.org/officeDocument/2006/relationships/image" Target="../media/image9.jpg"/><Relationship Id="rId11" Type="http://schemas.openxmlformats.org/officeDocument/2006/relationships/slide" Target="slide3.xml"/><Relationship Id="rId5" Type="http://schemas.openxmlformats.org/officeDocument/2006/relationships/audio" Target="../media/audio1.wav"/><Relationship Id="rId1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4.xml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7.xml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slide" Target="slide6.xml"/><Relationship Id="rId4" Type="http://schemas.openxmlformats.org/officeDocument/2006/relationships/image" Target="../media/image9.jp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microsoft.com/office/2007/relationships/media" Target="../media/media6.mp3"/><Relationship Id="rId7" Type="http://schemas.openxmlformats.org/officeDocument/2006/relationships/image" Target="../media/image16.jpg"/><Relationship Id="rId12" Type="http://schemas.openxmlformats.org/officeDocument/2006/relationships/slide" Target="slide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4.png"/><Relationship Id="rId10" Type="http://schemas.openxmlformats.org/officeDocument/2006/relationships/image" Target="../media/image22.png"/><Relationship Id="rId4" Type="http://schemas.openxmlformats.org/officeDocument/2006/relationships/audio" Target="../media/media6.mp3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10.xml"/><Relationship Id="rId12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0" Type="http://schemas.openxmlformats.org/officeDocument/2006/relationships/slide" Target="slide9.xml"/><Relationship Id="rId4" Type="http://schemas.openxmlformats.org/officeDocument/2006/relationships/image" Target="../media/image9.jp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3" Type="http://schemas.microsoft.com/office/2007/relationships/media" Target="../media/media4.mp3"/><Relationship Id="rId7" Type="http://schemas.openxmlformats.org/officeDocument/2006/relationships/image" Target="../media/image16.jpg"/><Relationship Id="rId12" Type="http://schemas.openxmlformats.org/officeDocument/2006/relationships/slide" Target="slide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3.png"/><Relationship Id="rId4" Type="http://schemas.openxmlformats.org/officeDocument/2006/relationships/audio" Target="../media/media4.mp3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mute="1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305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230481" y="0"/>
            <a:ext cx="3296636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011220" y="1122586"/>
            <a:ext cx="75088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altLang="zh-CN" sz="9600" b="1" i="0" u="none" strike="noStrike" kern="1200" cap="none" spc="-300" normalizeH="0" baseline="0" noProof="0" dirty="0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9600" b="1" i="0" u="none" strike="noStrike" kern="1200" cap="none" spc="-300" normalizeH="0" baseline="0" noProof="0" dirty="0" err="1">
                <a:ln>
                  <a:noFill/>
                </a:ln>
                <a:solidFill>
                  <a:srgbClr val="39B72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zh-CN" altLang="en-US" sz="9600" b="1" i="0" u="none" strike="noStrike" kern="1200" cap="none" spc="-300" normalizeH="0" baseline="0" noProof="0" dirty="0">
              <a:ln>
                <a:noFill/>
              </a:ln>
              <a:solidFill>
                <a:srgbClr val="39B72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2DEF94E-A203-4D1F-8603-69A974E17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11920"/>
            <a:ext cx="2807445" cy="2807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72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73A483C-B3D7-47EE-B8E9-36D6DD0072C1}"/>
              </a:ext>
            </a:extLst>
          </p:cNvPr>
          <p:cNvSpPr txBox="1"/>
          <p:nvPr/>
        </p:nvSpPr>
        <p:spPr>
          <a:xfrm>
            <a:off x="2042320" y="235327"/>
            <a:ext cx="810735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71955B4-E93D-4CE8-8A2F-A8AA872FE62D}"/>
              </a:ext>
            </a:extLst>
          </p:cNvPr>
          <p:cNvSpPr txBox="1"/>
          <p:nvPr/>
        </p:nvSpPr>
        <p:spPr>
          <a:xfrm>
            <a:off x="1905000" y="878445"/>
            <a:ext cx="3516802" cy="4528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Rền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chậm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trễ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đóm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Vè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loài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vi-VN" sz="28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3" name="Picture 22" descr="Screen Clipping">
            <a:extLst>
              <a:ext uri="{FF2B5EF4-FFF2-40B4-BE49-F238E27FC236}">
                <a16:creationId xmlns:a16="http://schemas.microsoft.com/office/drawing/2014/main" id="{2195DDCE-D426-4219-B6CF-2F1D8E28E8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50" y="1662294"/>
            <a:ext cx="4798085" cy="3389691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D1FBB6F-BE67-40B0-A30A-35131849C9E3}"/>
              </a:ext>
            </a:extLst>
          </p:cNvPr>
          <p:cNvCxnSpPr/>
          <p:nvPr/>
        </p:nvCxnSpPr>
        <p:spPr>
          <a:xfrm>
            <a:off x="4116877" y="2105287"/>
            <a:ext cx="304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744021-9EE4-433C-A50F-EA132725A952}"/>
              </a:ext>
            </a:extLst>
          </p:cNvPr>
          <p:cNvCxnSpPr>
            <a:cxnSpLocks/>
          </p:cNvCxnSpPr>
          <p:nvPr/>
        </p:nvCxnSpPr>
        <p:spPr>
          <a:xfrm>
            <a:off x="3694089" y="3429000"/>
            <a:ext cx="5751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7AE8FD9-34CD-4591-8A6E-BFB07DD42863}"/>
              </a:ext>
            </a:extLst>
          </p:cNvPr>
          <p:cNvCxnSpPr>
            <a:cxnSpLocks/>
          </p:cNvCxnSpPr>
          <p:nvPr/>
        </p:nvCxnSpPr>
        <p:spPr>
          <a:xfrm>
            <a:off x="3064824" y="4661714"/>
            <a:ext cx="13568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28870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id="{82CD3DD9-A79B-454C-A534-FB11F72E52AA}"/>
              </a:ext>
            </a:extLst>
          </p:cNvPr>
          <p:cNvSpPr/>
          <p:nvPr/>
        </p:nvSpPr>
        <p:spPr>
          <a:xfrm>
            <a:off x="5326321" y="229109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57685A8F-BDB7-471E-AEA8-F77E9CB2AE26}"/>
              </a:ext>
            </a:extLst>
          </p:cNvPr>
          <p:cNvSpPr/>
          <p:nvPr/>
        </p:nvSpPr>
        <p:spPr>
          <a:xfrm>
            <a:off x="5326320" y="301145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Rounded Rectangle 8">
            <a:extLst>
              <a:ext uri="{FF2B5EF4-FFF2-40B4-BE49-F238E27FC236}">
                <a16:creationId xmlns:a16="http://schemas.microsoft.com/office/drawing/2014/main" id="{4D50026D-1B0E-454E-A0D8-1DD78EB823E1}"/>
              </a:ext>
            </a:extLst>
          </p:cNvPr>
          <p:cNvSpPr/>
          <p:nvPr/>
        </p:nvSpPr>
        <p:spPr>
          <a:xfrm>
            <a:off x="5326319" y="3731813"/>
            <a:ext cx="2799120" cy="424174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ngọt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82A398-4904-43E2-870B-30C19811C8CB}"/>
              </a:ext>
            </a:extLst>
          </p:cNvPr>
          <p:cNvSpPr txBox="1"/>
          <p:nvPr/>
        </p:nvSpPr>
        <p:spPr>
          <a:xfrm>
            <a:off x="2261493" y="476618"/>
            <a:ext cx="7492107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r>
              <a:rPr lang="en-US"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 từ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2">
            <a:extLst>
              <a:ext uri="{FF2B5EF4-FFF2-40B4-BE49-F238E27FC236}">
                <a16:creationId xmlns:a16="http://schemas.microsoft.com/office/drawing/2014/main" id="{8AC9E73C-CC7E-433B-AF5B-E0A5345E289A}"/>
              </a:ext>
            </a:extLst>
          </p:cNvPr>
          <p:cNvSpPr/>
          <p:nvPr/>
        </p:nvSpPr>
        <p:spPr>
          <a:xfrm>
            <a:off x="2848590" y="229109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sầu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15">
            <a:extLst>
              <a:ext uri="{FF2B5EF4-FFF2-40B4-BE49-F238E27FC236}">
                <a16:creationId xmlns:a16="http://schemas.microsoft.com/office/drawing/2014/main" id="{6725EE3E-14C6-4363-A246-6889073078EB}"/>
              </a:ext>
            </a:extLst>
          </p:cNvPr>
          <p:cNvSpPr/>
          <p:nvPr/>
        </p:nvSpPr>
        <p:spPr>
          <a:xfrm>
            <a:off x="2848589" y="301145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EAACCA72-405F-4305-A6C1-951CB7EE621D}"/>
              </a:ext>
            </a:extLst>
          </p:cNvPr>
          <p:cNvSpPr/>
          <p:nvPr/>
        </p:nvSpPr>
        <p:spPr>
          <a:xfrm>
            <a:off x="2848588" y="3731813"/>
            <a:ext cx="1638915" cy="42417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28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4107986-9860-4578-9ED5-ED12C0064C25}"/>
              </a:ext>
            </a:extLst>
          </p:cNvPr>
          <p:cNvSpPr/>
          <p:nvPr/>
        </p:nvSpPr>
        <p:spPr>
          <a:xfrm>
            <a:off x="3387826" y="1558410"/>
            <a:ext cx="560438" cy="560438"/>
          </a:xfrm>
          <a:prstGeom prst="ellipse">
            <a:avLst/>
          </a:prstGeom>
          <a:solidFill>
            <a:schemeClr val="accent2"/>
          </a:solidFill>
          <a:ln w="41275" cmpd="dbl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C316B68-912B-473B-8D43-C423567F686C}"/>
              </a:ext>
            </a:extLst>
          </p:cNvPr>
          <p:cNvSpPr/>
          <p:nvPr/>
        </p:nvSpPr>
        <p:spPr>
          <a:xfrm>
            <a:off x="6445660" y="1558410"/>
            <a:ext cx="560438" cy="560438"/>
          </a:xfrm>
          <a:prstGeom prst="ellipse">
            <a:avLst/>
          </a:prstGeom>
          <a:solidFill>
            <a:schemeClr val="accent2"/>
          </a:solidFill>
          <a:ln w="41275" cmpd="dbl">
            <a:solidFill>
              <a:srgbClr val="7EA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20E033E-F5CA-4C62-88B1-BDB47126AE8F}"/>
              </a:ext>
            </a:extLst>
          </p:cNvPr>
          <p:cNvCxnSpPr>
            <a:stCxn id="6" idx="3"/>
            <a:endCxn id="2" idx="1"/>
          </p:cNvCxnSpPr>
          <p:nvPr/>
        </p:nvCxnSpPr>
        <p:spPr>
          <a:xfrm>
            <a:off x="4487505" y="2503180"/>
            <a:ext cx="8388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47B6AC-0B22-48EB-B247-35C6D8C6EE20}"/>
              </a:ext>
            </a:extLst>
          </p:cNvPr>
          <p:cNvCxnSpPr>
            <a:stCxn id="7" idx="3"/>
            <a:endCxn id="4" idx="1"/>
          </p:cNvCxnSpPr>
          <p:nvPr/>
        </p:nvCxnSpPr>
        <p:spPr>
          <a:xfrm>
            <a:off x="4487504" y="3223540"/>
            <a:ext cx="838815" cy="7203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DB809C-B554-420C-B687-A927B0285F75}"/>
              </a:ext>
            </a:extLst>
          </p:cNvPr>
          <p:cNvCxnSpPr>
            <a:stCxn id="8" idx="3"/>
            <a:endCxn id="3" idx="1"/>
          </p:cNvCxnSpPr>
          <p:nvPr/>
        </p:nvCxnSpPr>
        <p:spPr>
          <a:xfrm flipV="1">
            <a:off x="4487503" y="3223540"/>
            <a:ext cx="838817" cy="7203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7726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20988E-6 L -0.17431 0.00092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7" y="3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46914E-7 L -0.17986 0.14012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5" y="700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6 L -0.16991 -0.13981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95" y="-70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build="p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AAC68035-A052-4EF2-8B85-D0D39FB99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75"/>
          <a:stretch/>
        </p:blipFill>
        <p:spPr>
          <a:xfrm>
            <a:off x="1661562" y="614731"/>
            <a:ext cx="2468822" cy="1848692"/>
          </a:xfrm>
          <a:prstGeom prst="roundRect">
            <a:avLst>
              <a:gd name="adj" fmla="val 12449"/>
            </a:avLst>
          </a:prstGeom>
        </p:spPr>
      </p:pic>
      <p:pic>
        <p:nvPicPr>
          <p:cNvPr id="3" name="Picture 2" descr="Screen Clipping">
            <a:extLst>
              <a:ext uri="{FF2B5EF4-FFF2-40B4-BE49-F238E27FC236}">
                <a16:creationId xmlns:a16="http://schemas.microsoft.com/office/drawing/2014/main" id="{451CB33E-0CE3-4608-BA21-0EAA441137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73" r="40497"/>
          <a:stretch/>
        </p:blipFill>
        <p:spPr>
          <a:xfrm>
            <a:off x="1447893" y="2504654"/>
            <a:ext cx="2752632" cy="1848692"/>
          </a:xfrm>
          <a:prstGeom prst="rect">
            <a:avLst/>
          </a:prstGeom>
        </p:spPr>
      </p:pic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13FBB622-D6B8-419F-BB4A-DC8C3CCE6F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47" r="148"/>
          <a:stretch/>
        </p:blipFill>
        <p:spPr>
          <a:xfrm>
            <a:off x="1590399" y="4572516"/>
            <a:ext cx="3047727" cy="1848692"/>
          </a:xfrm>
          <a:prstGeom prst="roundRect">
            <a:avLst>
              <a:gd name="adj" fmla="val 20885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B1037C-5BA8-478B-983B-B790C255D937}"/>
              </a:ext>
            </a:extLst>
          </p:cNvPr>
          <p:cNvSpPr txBox="1"/>
          <p:nvPr/>
        </p:nvSpPr>
        <p:spPr>
          <a:xfrm>
            <a:off x="4321029" y="773919"/>
            <a:ext cx="4410623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Chuột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350115-F62C-42B7-949F-A9727E819C79}"/>
              </a:ext>
            </a:extLst>
          </p:cNvPr>
          <p:cNvSpPr txBox="1"/>
          <p:nvPr/>
        </p:nvSpPr>
        <p:spPr>
          <a:xfrm>
            <a:off x="4638126" y="2780585"/>
            <a:ext cx="4410623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Ốc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sên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8535B2-0701-4756-9D51-8B22236D097F}"/>
              </a:ext>
            </a:extLst>
          </p:cNvPr>
          <p:cNvSpPr txBox="1"/>
          <p:nvPr/>
        </p:nvSpPr>
        <p:spPr>
          <a:xfrm>
            <a:off x="4955268" y="4787251"/>
            <a:ext cx="5169393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Nhện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tơ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Nhện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chăng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tơ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8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28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1865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11684" y="3239622"/>
            <a:ext cx="5002213" cy="154997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2378" y="2437471"/>
            <a:ext cx="6009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dặn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dò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970" y="-392343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2995463" y="547445"/>
            <a:ext cx="7952872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Lúc vươn cổ</a:t>
            </a:r>
          </a:p>
          <a:p>
            <a:pPr lvl="0" algn="ctr">
              <a:defRPr/>
            </a:pPr>
            <a:r>
              <a:rPr lang="vi-VN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Lúc rụt đầu</a:t>
            </a:r>
          </a:p>
          <a:p>
            <a:pPr lvl="0" algn="ctr">
              <a:defRPr/>
            </a:pPr>
            <a:r>
              <a:rPr lang="vi-VN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Hễ đi đâu</a:t>
            </a:r>
          </a:p>
          <a:p>
            <a:pPr lvl="0" algn="ctr">
              <a:defRPr/>
            </a:pPr>
            <a:r>
              <a:rPr lang="vi-VN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Cõng nhà đi đó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–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303969" y="3710536"/>
            <a:ext cx="26725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Con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ốc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sên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1127465" y="5468994"/>
              <a:ext cx="261459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voi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582082" y="3772420"/>
            <a:ext cx="19736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Con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rPr>
              <a:t>rùa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charset="0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559950" cy="1422439"/>
            <a:chOff x="7595379" y="5098536"/>
            <a:chExt cx="3559950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067624" y="5425033"/>
              <a:ext cx="30877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bọ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hung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262260" y="-173011"/>
            <a:ext cx="11463660" cy="2508535"/>
            <a:chOff x="-262260" y="-171735"/>
            <a:chExt cx="11463660" cy="250853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2260" y="-171735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55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mặc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áo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tía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đội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mũ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lông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Thích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nhạc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lvl="0" algn="ctr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hè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ca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hát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loài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côn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trùng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547857" cy="1866931"/>
            <a:chOff x="6780706" y="4686364"/>
            <a:chExt cx="4547857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3733185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7991054" y="5375174"/>
              <a:ext cx="294183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dế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mèn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1766000" y="5375175"/>
              <a:ext cx="20697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ong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125414" cy="1842018"/>
            <a:chOff x="6897095" y="2964459"/>
            <a:chExt cx="4125414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7934804" y="3795900"/>
              <a:ext cx="30877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bọ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hung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1626247" y="3648695"/>
              <a:ext cx="173887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ve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097678" y="587092"/>
            <a:ext cx="7235301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Con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bụng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ngọn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đèn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</a:p>
          <a:p>
            <a:pPr lvl="0" algn="ctr">
              <a:defRPr/>
            </a:pP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Ban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biến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đêm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lòe</a:t>
            </a:r>
            <a:endParaRPr lang="en-US" sz="36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ctr">
              <a:defRPr/>
            </a:pP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6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5536261" cy="1866931"/>
            <a:chOff x="6780706" y="4686364"/>
            <a:chExt cx="553626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4721589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265423" y="5475696"/>
              <a:ext cx="28600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đom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đóm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4104" y="4683256"/>
            <a:ext cx="4600642" cy="1859147"/>
            <a:chOff x="634104" y="4683256"/>
            <a:chExt cx="4600642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04" y="5098536"/>
              <a:ext cx="3686134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1465090" y="5459161"/>
              <a:ext cx="206979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ong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4" y="2964459"/>
            <a:ext cx="5294905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029036" y="3710536"/>
              <a:ext cx="134072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ve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1347855" y="3674324"/>
              <a:ext cx="308770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bọ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hung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1263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24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259</Words>
  <Application>Microsoft Office PowerPoint</Application>
  <PresentationFormat>Màn hình rộng</PresentationFormat>
  <Paragraphs>73</Paragraphs>
  <Slides>15</Slides>
  <Notes>2</Notes>
  <HiddenSlides>0</HiddenSlides>
  <MMClips>14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4</vt:i4>
      </vt:variant>
      <vt:variant>
        <vt:lpstr>Tiêu đề Bản chiếu</vt:lpstr>
      </vt:variant>
      <vt:variant>
        <vt:i4>15</vt:i4>
      </vt:variant>
    </vt:vector>
  </HeadingPairs>
  <TitlesOfParts>
    <vt:vector size="27" baseType="lpstr">
      <vt:lpstr>等线</vt:lpstr>
      <vt:lpstr>等线 Light</vt:lpstr>
      <vt:lpstr>微软雅黑</vt:lpstr>
      <vt:lpstr>Arial</vt:lpstr>
      <vt:lpstr>Arial-Rounded</vt:lpstr>
      <vt:lpstr>Calibri</vt:lpstr>
      <vt:lpstr>Calibri Light</vt:lpstr>
      <vt:lpstr>iCiel Cadena</vt:lpstr>
      <vt:lpstr>1_Office Theme</vt:lpstr>
      <vt:lpstr>Office 主题</vt:lpstr>
      <vt:lpstr>千图网拥有20W+精美PPT模板 更多PPT模板下载至：www.58pic.com/office/ppt​​</vt:lpstr>
      <vt:lpstr>1_https://www.freeppt7.com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trangnguyencdsphn@gmail.com</cp:lastModifiedBy>
  <cp:revision>6</cp:revision>
  <dcterms:created xsi:type="dcterms:W3CDTF">2021-08-03T10:25:26Z</dcterms:created>
  <dcterms:modified xsi:type="dcterms:W3CDTF">2022-03-17T01:18:07Z</dcterms:modified>
</cp:coreProperties>
</file>