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03" r:id="rId5"/>
    <p:sldMasterId id="2147483715" r:id="rId6"/>
    <p:sldMasterId id="2147483727" r:id="rId7"/>
  </p:sldMasterIdLst>
  <p:notesMasterIdLst>
    <p:notesMasterId r:id="rId37"/>
  </p:notesMasterIdLst>
  <p:sldIdLst>
    <p:sldId id="326" r:id="rId8"/>
    <p:sldId id="327" r:id="rId9"/>
    <p:sldId id="257" r:id="rId10"/>
    <p:sldId id="262" r:id="rId11"/>
    <p:sldId id="261" r:id="rId12"/>
    <p:sldId id="264" r:id="rId13"/>
    <p:sldId id="263" r:id="rId14"/>
    <p:sldId id="279" r:id="rId15"/>
    <p:sldId id="2007577095" r:id="rId16"/>
    <p:sldId id="476" r:id="rId17"/>
    <p:sldId id="2007577103" r:id="rId18"/>
    <p:sldId id="2007577104" r:id="rId19"/>
    <p:sldId id="267" r:id="rId20"/>
    <p:sldId id="2007577096" r:id="rId21"/>
    <p:sldId id="2007577106" r:id="rId22"/>
    <p:sldId id="2007577107" r:id="rId23"/>
    <p:sldId id="2007577108" r:id="rId24"/>
    <p:sldId id="282" r:id="rId25"/>
    <p:sldId id="2007577098" r:id="rId26"/>
    <p:sldId id="2007577099" r:id="rId27"/>
    <p:sldId id="2007577100" r:id="rId28"/>
    <p:sldId id="2007577110" r:id="rId29"/>
    <p:sldId id="2007577109" r:id="rId30"/>
    <p:sldId id="2007577111" r:id="rId31"/>
    <p:sldId id="2007577112" r:id="rId32"/>
    <p:sldId id="2007577115" r:id="rId33"/>
    <p:sldId id="2007577113" r:id="rId34"/>
    <p:sldId id="2007577114" r:id="rId35"/>
    <p:sldId id="200757711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B1A7D-3CE4-4E11-9641-8C61F8EBE674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1FFC4-1A3E-463B-8317-579AEE672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7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136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41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0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3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1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1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16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20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52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06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19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1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5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86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35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62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9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26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02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90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28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58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79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0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58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97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61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14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32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8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243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2619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169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303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48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18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33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03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7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13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8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48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920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513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5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99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261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569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4095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283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0670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4485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40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7487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302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52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80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3521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7507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0803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9225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0112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692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4523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2098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386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01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7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5370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83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22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3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3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58F107-6DAA-4AD2-B7B2-6A4B412B7BFA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6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32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782CA83-19A0-4450-9BBE-BC73FB72AF78}"/>
              </a:ext>
            </a:extLst>
          </p:cNvPr>
          <p:cNvSpPr txBox="1">
            <a:spLocks/>
          </p:cNvSpPr>
          <p:nvPr userDrawn="1"/>
        </p:nvSpPr>
        <p:spPr>
          <a:xfrm>
            <a:off x="8804275" y="653891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 by: Hương 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9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40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62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198721" y="2447780"/>
            <a:ext cx="5332043" cy="184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Theo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em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,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chúng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ta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cần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làm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gì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để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giữ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cho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biển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luôn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sạch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đẹp</a:t>
            </a: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?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949C92-604E-47E9-A04A-6B230AAAFD84}"/>
              </a:ext>
            </a:extLst>
          </p:cNvPr>
          <p:cNvSpPr/>
          <p:nvPr/>
        </p:nvSpPr>
        <p:spPr>
          <a:xfrm>
            <a:off x="958468" y="1060373"/>
            <a:ext cx="10719412" cy="47372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dọn sạch rác thải bờ biển, ven khu vực bờ biển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kêu gọi mọi người hung tay giữ gìn vệ sinh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bảo vệ môi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ùng nhau thu gom giác thải bằng hàng tuần, hàng tháng định kì.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 truyền người dân và khách du lịch nâng cao ý thức giữ gìn vệ sinh và cảnh quan chung.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B19D7-C6E6-452B-8561-28EBAD5E0979}"/>
              </a:ext>
            </a:extLst>
          </p:cNvPr>
          <p:cNvSpPr txBox="1"/>
          <p:nvPr/>
        </p:nvSpPr>
        <p:spPr>
          <a:xfrm>
            <a:off x="689113" y="209320"/>
            <a:ext cx="11211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cho biển luôn sạch đẹp chúng ta cần: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15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72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Đọc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bài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9316277" y="0"/>
            <a:ext cx="3591339" cy="75184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Giải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nghĩa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từ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6A53CA-FC32-4565-A72F-9D40C66E5FDF}"/>
              </a:ext>
            </a:extLst>
          </p:cNvPr>
          <p:cNvSpPr txBox="1"/>
          <p:nvPr/>
        </p:nvSpPr>
        <p:spPr>
          <a:xfrm>
            <a:off x="621435" y="0"/>
            <a:ext cx="11425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 triều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hiện tượng nước biển, nước sông... lên xuống trong một chu kỳ thời gian phụ thuộc biến chuyển thiên văn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F1817-83CB-45D4-97B5-3AC8B10A4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19" y="1233995"/>
            <a:ext cx="6933461" cy="52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9BCE46-8E05-48C4-A0E5-18A2DE91F9DC}"/>
              </a:ext>
            </a:extLst>
          </p:cNvPr>
          <p:cNvSpPr txBox="1"/>
          <p:nvPr/>
        </p:nvSpPr>
        <p:spPr>
          <a:xfrm>
            <a:off x="67137" y="421819"/>
            <a:ext cx="6782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Bị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đẩy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bờ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15C9F-FB26-4481-B230-E6FD45116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06658"/>
            <a:ext cx="6868356" cy="51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5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665327" y="1137265"/>
            <a:ext cx="10017422" cy="4183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953598" y="3100112"/>
            <a:ext cx="7480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đông người, nhưng ông lại chú ý đến một cậu bé cứ liên tục cúi xuống nhặt thứ gì đó lên rồi thả xuống biển.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F60E35-BABF-4393-877D-D0EB7259E82C}"/>
              </a:ext>
            </a:extLst>
          </p:cNvPr>
          <p:cNvCxnSpPr>
            <a:cxnSpLocks/>
          </p:cNvCxnSpPr>
          <p:nvPr/>
        </p:nvCxnSpPr>
        <p:spPr>
          <a:xfrm flipH="1">
            <a:off x="5147192" y="3261098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936AF3-7244-454F-B51B-8083A62B8A14}"/>
              </a:ext>
            </a:extLst>
          </p:cNvPr>
          <p:cNvCxnSpPr>
            <a:cxnSpLocks/>
          </p:cNvCxnSpPr>
          <p:nvPr/>
        </p:nvCxnSpPr>
        <p:spPr>
          <a:xfrm flipH="1">
            <a:off x="8863951" y="3261098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BCCB-E9EE-4A0E-8B91-4BA73D10AB28}"/>
              </a:ext>
            </a:extLst>
          </p:cNvPr>
          <p:cNvCxnSpPr>
            <a:cxnSpLocks/>
          </p:cNvCxnSpPr>
          <p:nvPr/>
        </p:nvCxnSpPr>
        <p:spPr>
          <a:xfrm flipH="1">
            <a:off x="4860674" y="3719741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B28923-3714-40E1-B369-BB55CFE50326}"/>
              </a:ext>
            </a:extLst>
          </p:cNvPr>
          <p:cNvCxnSpPr>
            <a:cxnSpLocks/>
          </p:cNvCxnSpPr>
          <p:nvPr/>
        </p:nvCxnSpPr>
        <p:spPr>
          <a:xfrm flipH="1">
            <a:off x="8680893" y="3719741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CB099B-A22B-42DF-A7A0-8024AB25461C}"/>
              </a:ext>
            </a:extLst>
          </p:cNvPr>
          <p:cNvCxnSpPr>
            <a:cxnSpLocks/>
          </p:cNvCxnSpPr>
          <p:nvPr/>
        </p:nvCxnSpPr>
        <p:spPr>
          <a:xfrm flipH="1">
            <a:off x="5224310" y="422451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1594EA-5704-4D38-BBB7-C9BE3BB5A455}"/>
              </a:ext>
            </a:extLst>
          </p:cNvPr>
          <p:cNvCxnSpPr>
            <a:cxnSpLocks/>
          </p:cNvCxnSpPr>
          <p:nvPr/>
        </p:nvCxnSpPr>
        <p:spPr>
          <a:xfrm flipH="1">
            <a:off x="8690954" y="422451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17294B-C819-4E15-B32A-24C6108F8961}"/>
              </a:ext>
            </a:extLst>
          </p:cNvPr>
          <p:cNvCxnSpPr>
            <a:cxnSpLocks/>
          </p:cNvCxnSpPr>
          <p:nvPr/>
        </p:nvCxnSpPr>
        <p:spPr>
          <a:xfrm flipH="1">
            <a:off x="8768072" y="4224515"/>
            <a:ext cx="77118" cy="33040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8427903" y="0"/>
            <a:ext cx="3957137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F0CFD7C-7CCB-4C33-A5AF-33E117B8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594912"/>
            <a:ext cx="527050" cy="123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BDEF0F8-0AE1-4290-A674-10A62139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1479208"/>
            <a:ext cx="527050" cy="275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6487634-CE33-4B8E-B748-8E577DA9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8" y="4043189"/>
            <a:ext cx="527050" cy="231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555F1D9-8666-46F5-BD3F-2F0FC85FC465}"/>
              </a:ext>
            </a:extLst>
          </p:cNvPr>
          <p:cNvSpPr/>
          <p:nvPr/>
        </p:nvSpPr>
        <p:spPr>
          <a:xfrm>
            <a:off x="22034" y="774129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7BBA66-91A0-435E-8A27-DF7DEF153FEB}"/>
              </a:ext>
            </a:extLst>
          </p:cNvPr>
          <p:cNvSpPr/>
          <p:nvPr/>
        </p:nvSpPr>
        <p:spPr>
          <a:xfrm>
            <a:off x="45204" y="2286388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99F5F1-2516-48E1-AF25-D3C2553813C0}"/>
              </a:ext>
            </a:extLst>
          </p:cNvPr>
          <p:cNvSpPr/>
          <p:nvPr/>
        </p:nvSpPr>
        <p:spPr>
          <a:xfrm>
            <a:off x="61161" y="4236371"/>
            <a:ext cx="518305" cy="4568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165AC826-0D18-498C-A0D9-CFBD1DFB0B8A}"/>
              </a:ext>
            </a:extLst>
          </p:cNvPr>
          <p:cNvSpPr/>
          <p:nvPr/>
        </p:nvSpPr>
        <p:spPr>
          <a:xfrm>
            <a:off x="8427902" y="-36240"/>
            <a:ext cx="3957137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5" grpId="1" animBg="1"/>
      <p:bldP spid="4" grpId="0" animBg="1"/>
      <p:bldP spid="9" grpId="0" animBg="1"/>
      <p:bldP spid="10" grpId="0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7" y="1367013"/>
            <a:ext cx="3772131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9793357" y="0"/>
            <a:ext cx="3697355" cy="96756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9674087" y="-215720"/>
            <a:ext cx="3101009" cy="1058898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0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2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00C6D5-7D08-42BC-812C-9803B427E68D}"/>
              </a:ext>
            </a:extLst>
          </p:cNvPr>
          <p:cNvSpPr txBox="1"/>
          <p:nvPr/>
        </p:nvSpPr>
        <p:spPr>
          <a:xfrm>
            <a:off x="1091953" y="693328"/>
            <a:ext cx="97831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biển đông người nhưng người đàn ông lại chú ý đến cậu bé?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1576174" y="2445331"/>
            <a:ext cx="1015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</a:t>
            </a: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gười đàn ông thấy cậu bé liên tục cúi xuống nhặt thứ gì đó lên rồi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thả xuống biển.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405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5500A4-17A0-4D29-A8F4-51681A25CCD0}"/>
              </a:ext>
            </a:extLst>
          </p:cNvPr>
          <p:cNvSpPr txBox="1"/>
          <p:nvPr/>
        </p:nvSpPr>
        <p:spPr>
          <a:xfrm>
            <a:off x="1116736" y="544456"/>
            <a:ext cx="1100128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9312C-478D-4B5A-AA46-4E0CA5BE0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234" y="1322979"/>
            <a:ext cx="7487670" cy="480879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2F26CB8-6A5E-4C57-9729-726A4947ED46}"/>
              </a:ext>
            </a:extLst>
          </p:cNvPr>
          <p:cNvSpPr/>
          <p:nvPr/>
        </p:nvSpPr>
        <p:spPr>
          <a:xfrm>
            <a:off x="7075503" y="3701988"/>
            <a:ext cx="479394" cy="550416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3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06ADE-4CE4-426D-A3F2-A5CFC2676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55" y="2012440"/>
            <a:ext cx="6164896" cy="3959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81567F-67BE-43BF-8B68-6C938FF125A0}"/>
              </a:ext>
            </a:extLst>
          </p:cNvPr>
          <p:cNvSpPr txBox="1"/>
          <p:nvPr/>
        </p:nvSpPr>
        <p:spPr>
          <a:xfrm>
            <a:off x="1556187" y="260371"/>
            <a:ext cx="898605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2707EBC-8292-4F7E-AADF-92C0EF707722}"/>
              </a:ext>
            </a:extLst>
          </p:cNvPr>
          <p:cNvSpPr/>
          <p:nvPr/>
        </p:nvSpPr>
        <p:spPr>
          <a:xfrm>
            <a:off x="5484503" y="1673723"/>
            <a:ext cx="6707947" cy="1070701"/>
          </a:xfrm>
          <a:prstGeom prst="wedgeRoundRectCallout">
            <a:avLst>
              <a:gd name="adj1" fmla="val -55783"/>
              <a:gd name="adj2" fmla="val 20446"/>
              <a:gd name="adj3" fmla="val 16667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742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988105" y="135292"/>
            <a:ext cx="645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9A704-E791-4B9A-8E35-5DC00C3D9C02}"/>
              </a:ext>
            </a:extLst>
          </p:cNvPr>
          <p:cNvSpPr txBox="1"/>
          <p:nvPr/>
        </p:nvSpPr>
        <p:spPr>
          <a:xfrm>
            <a:off x="595423" y="843178"/>
            <a:ext cx="11238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DBB492AB-666B-4EF2-9409-EA2C4081BEBE}"/>
              </a:ext>
            </a:extLst>
          </p:cNvPr>
          <p:cNvSpPr/>
          <p:nvPr/>
        </p:nvSpPr>
        <p:spPr>
          <a:xfrm>
            <a:off x="10190922" y="0"/>
            <a:ext cx="3525078" cy="707887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2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89203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8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1642804" y="955326"/>
            <a:ext cx="9510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B3C74F-20C9-4504-8007-73E9FD3D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20" y="2347927"/>
            <a:ext cx="3082794" cy="778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117E3-3CE8-42D2-853D-C5F35DE9C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20" y="3662705"/>
            <a:ext cx="3082794" cy="82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F617C8-E485-4E43-AE45-2685D14BE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19" y="5173008"/>
            <a:ext cx="3004507" cy="729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1E792C-51F2-4341-A836-E7A3D2FB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116" y="2347927"/>
            <a:ext cx="3410612" cy="872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4CDCC6-6ECD-40BC-9438-BF9551FE6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352" y="3730382"/>
            <a:ext cx="3289376" cy="771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5EA7B6-761A-4652-9E31-B3F5E56AD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774" y="5122115"/>
            <a:ext cx="3106929" cy="780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819357-F1B4-4411-8389-B68963763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3135" y="2347928"/>
            <a:ext cx="2755656" cy="778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F45BF2-7656-4966-9839-AD41258041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3064" y="3730382"/>
            <a:ext cx="2816250" cy="669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0EF835-E758-4146-B9FC-564FC9F8F1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7096" y="5173008"/>
            <a:ext cx="2874884" cy="729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09A027-6C52-4CB2-98DE-E9EEB95946A9}"/>
              </a:ext>
            </a:extLst>
          </p:cNvPr>
          <p:cNvSpPr txBox="1"/>
          <p:nvPr/>
        </p:nvSpPr>
        <p:spPr>
          <a:xfrm>
            <a:off x="1642804" y="6067994"/>
            <a:ext cx="9033831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Đặt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hoạt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1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40538" y="1907814"/>
            <a:ext cx="2894894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1907813"/>
            <a:ext cx="3369415" cy="93481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k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73054" y="1551436"/>
            <a:ext cx="2090345" cy="10060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9289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202444" y="1262456"/>
            <a:ext cx="5457462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72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4F442-ADFD-4691-B068-503260576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8" y="991518"/>
            <a:ext cx="7993024" cy="3816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FE825-43EC-49A3-A94D-ADDDA6F473F9}"/>
              </a:ext>
            </a:extLst>
          </p:cNvPr>
          <p:cNvSpPr txBox="1"/>
          <p:nvPr/>
        </p:nvSpPr>
        <p:spPr>
          <a:xfrm>
            <a:off x="2438400" y="88135"/>
            <a:ext cx="7262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B47307-A160-4EAD-8062-481B0726CFF6}"/>
              </a:ext>
            </a:extLst>
          </p:cNvPr>
          <p:cNvSpPr/>
          <p:nvPr/>
        </p:nvSpPr>
        <p:spPr>
          <a:xfrm>
            <a:off x="4076241" y="2555913"/>
            <a:ext cx="1883884" cy="20932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35C323-5FE3-44A7-A80D-997FE75C27A9}"/>
              </a:ext>
            </a:extLst>
          </p:cNvPr>
          <p:cNvSpPr/>
          <p:nvPr/>
        </p:nvSpPr>
        <p:spPr>
          <a:xfrm>
            <a:off x="6786390" y="2390660"/>
            <a:ext cx="2346593" cy="22584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202E20-1BEA-4F00-B776-9EC58D50970B}"/>
              </a:ext>
            </a:extLst>
          </p:cNvPr>
          <p:cNvSpPr/>
          <p:nvPr/>
        </p:nvSpPr>
        <p:spPr>
          <a:xfrm>
            <a:off x="2106645" y="5001659"/>
            <a:ext cx="3989356" cy="864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107220-4E9C-4C9F-90BF-207F140AF5B0}"/>
              </a:ext>
            </a:extLst>
          </p:cNvPr>
          <p:cNvSpPr/>
          <p:nvPr/>
        </p:nvSpPr>
        <p:spPr>
          <a:xfrm>
            <a:off x="6315088" y="4913523"/>
            <a:ext cx="3989356" cy="952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1443</Words>
  <Application>Microsoft Office PowerPoint</Application>
  <PresentationFormat>Widescreen</PresentationFormat>
  <Paragraphs>123</Paragraphs>
  <Slides>29</Slides>
  <Notes>11</Notes>
  <HiddenSlides>0</HiddenSlides>
  <MMClips>17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微软雅黑</vt:lpstr>
      <vt:lpstr>微软雅黑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黑体</vt:lpstr>
      <vt:lpstr>Times New Roman</vt:lpstr>
      <vt:lpstr>UTM Avo</vt:lpstr>
      <vt:lpstr>字魂36号-正文宋楷</vt:lpstr>
      <vt:lpstr>3_Office Theme</vt:lpstr>
      <vt:lpstr>1_Office Theme</vt:lpstr>
      <vt:lpstr>2_Office Theme</vt:lpstr>
      <vt:lpstr>包图主题2</vt:lpstr>
      <vt:lpstr>5_Office Theme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MTC</cp:lastModifiedBy>
  <cp:revision>11</cp:revision>
  <dcterms:created xsi:type="dcterms:W3CDTF">2021-08-03T09:16:57Z</dcterms:created>
  <dcterms:modified xsi:type="dcterms:W3CDTF">2023-03-13T03:51:16Z</dcterms:modified>
</cp:coreProperties>
</file>