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81" r:id="rId4"/>
    <p:sldId id="284" r:id="rId5"/>
    <p:sldId id="285" r:id="rId6"/>
    <p:sldId id="286" r:id="rId7"/>
    <p:sldId id="287" r:id="rId8"/>
    <p:sldId id="288" r:id="rId9"/>
    <p:sldId id="306" r:id="rId10"/>
    <p:sldId id="259" r:id="rId11"/>
    <p:sldId id="270" r:id="rId12"/>
    <p:sldId id="307" r:id="rId13"/>
    <p:sldId id="262" r:id="rId14"/>
    <p:sldId id="263" r:id="rId15"/>
    <p:sldId id="264" r:id="rId16"/>
    <p:sldId id="273" r:id="rId17"/>
    <p:sldId id="274" r:id="rId18"/>
    <p:sldId id="269" r:id="rId19"/>
    <p:sldId id="271" r:id="rId2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FFFF"/>
    <a:srgbClr val="FFC6D5"/>
    <a:srgbClr val="5C2D69"/>
    <a:srgbClr val="FF4D77"/>
    <a:srgbClr val="AF8F87"/>
    <a:srgbClr val="9CD1E2"/>
    <a:srgbClr val="3AA8C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6" autoAdjust="0"/>
    <p:restoredTop sz="94660"/>
  </p:normalViewPr>
  <p:slideViewPr>
    <p:cSldViewPr>
      <p:cViewPr varScale="1">
        <p:scale>
          <a:sx n="51" d="100"/>
          <a:sy n="51" d="100"/>
        </p:scale>
        <p:origin x="6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2.gif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2.png"/><Relationship Id="rId12" Type="http://schemas.openxmlformats.org/officeDocument/2006/relationships/image" Target="../media/image22.gif"/><Relationship Id="rId17" Type="http://schemas.openxmlformats.org/officeDocument/2006/relationships/slide" Target="slide6.xml"/><Relationship Id="rId25" Type="http://schemas.openxmlformats.org/officeDocument/2006/relationships/slide" Target="slide15.xml"/><Relationship Id="rId2" Type="http://schemas.openxmlformats.org/officeDocument/2006/relationships/audio" Target="../media/audio1.wav"/><Relationship Id="rId16" Type="http://schemas.openxmlformats.org/officeDocument/2006/relationships/image" Target="../media/image24.gif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gif"/><Relationship Id="rId24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23.gif"/><Relationship Id="rId23" Type="http://schemas.openxmlformats.org/officeDocument/2006/relationships/slide" Target="slide5.xml"/><Relationship Id="rId10" Type="http://schemas.openxmlformats.org/officeDocument/2006/relationships/image" Target="../media/image20.gif"/><Relationship Id="rId19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openxmlformats.org/officeDocument/2006/relationships/image" Target="../media/image19.gif"/><Relationship Id="rId14" Type="http://schemas.openxmlformats.org/officeDocument/2006/relationships/image" Target="../media/image17.gif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3070870" y="1619111"/>
            <a:ext cx="6048672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82" y="260648"/>
            <a:ext cx="2664296" cy="1881524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1630" y="-9872"/>
            <a:ext cx="2545413" cy="17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2" y="2459504"/>
            <a:ext cx="100091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(KHÔNG NHỚ)</a:t>
            </a:r>
          </a:p>
          <a:p>
            <a:pPr algn="ctr"/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DDB2CC9D-6006-42FB-B341-7C6F97084375}"/>
              </a:ext>
            </a:extLst>
          </p:cNvPr>
          <p:cNvSpPr/>
          <p:nvPr/>
        </p:nvSpPr>
        <p:spPr>
          <a:xfrm>
            <a:off x="-1609650" y="7317432"/>
            <a:ext cx="792088" cy="260648"/>
          </a:xfrm>
          <a:prstGeom prst="roundRect">
            <a:avLst>
              <a:gd name="adj" fmla="val 28655"/>
            </a:avLst>
          </a:prstGeom>
          <a:solidFill>
            <a:srgbClr val="AF8F8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cs typeface="Times New Roman" pitchFamily="18" charset="0"/>
              </a:rPr>
              <a:t>587 – 265 = ?</a:t>
            </a:r>
            <a:endParaRPr lang="vi-VN" sz="800" b="1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2762" y="2705725"/>
            <a:ext cx="28648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32154" y="1627059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2 6 5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–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5 8 7</a:t>
            </a:r>
            <a:endParaRPr lang="vi-VN" sz="5400" dirty="0">
              <a:cs typeface="Times New Roman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03390" y="3745488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390" y="3745488"/>
                <a:ext cx="824264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16500" y="1976204"/>
                <a:ext cx="1784527" cy="194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5 8 7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 6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500" y="1976204"/>
                <a:ext cx="1784527" cy="1941109"/>
              </a:xfrm>
              <a:prstGeom prst="rect">
                <a:avLst/>
              </a:prstGeom>
              <a:blipFill>
                <a:blip r:embed="rId5"/>
                <a:stretch>
                  <a:fillRect l="-21502" r="-9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cs typeface="Times New Roman" pitchFamily="18" charset="0"/>
              </a:rPr>
              <a:t>587 – 265 = ?</a:t>
            </a:r>
            <a:endParaRPr lang="vi-VN" sz="40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F6D35-B173-4FD3-9E6C-3D8E838B3F07}"/>
              </a:ext>
            </a:extLst>
          </p:cNvPr>
          <p:cNvSpPr txBox="1"/>
          <p:nvPr/>
        </p:nvSpPr>
        <p:spPr>
          <a:xfrm>
            <a:off x="801876" y="98072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Đặt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tính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795602" y="1940639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7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5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2,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820554" y="2983941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8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6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2,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795601" y="402724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5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2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3,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3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697050" y="3745488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050" y="3745488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070870" y="5386908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587 – 265 =  322</a:t>
            </a:r>
            <a:endParaRPr lang="vi-VN" sz="4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  <p:bldP spid="5" grpId="1"/>
      <p:bldP spid="6" grpId="0"/>
      <p:bldP spid="6" grpId="1"/>
      <p:bldP spid="4" grpId="0"/>
      <p:bldP spid="4" grpId="1"/>
      <p:bldP spid="10" grpId="0"/>
      <p:bldP spid="12" grpId="0" animBg="1"/>
      <p:bldP spid="12" grpId="1" animBg="1"/>
      <p:bldP spid="13" grpId="0"/>
      <p:bldP spid="14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8856" y="97040"/>
            <a:ext cx="64694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6972" y="4636779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236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7294" y="1313702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895 – 555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480523" y="2786692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378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142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523" y="2786692"/>
                <a:ext cx="1784527" cy="1861472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BAAE97-3486-438E-B5AD-0BE19A8FC1FE}"/>
              </a:ext>
            </a:extLst>
          </p:cNvPr>
          <p:cNvSpPr txBox="1"/>
          <p:nvPr/>
        </p:nvSpPr>
        <p:spPr>
          <a:xfrm>
            <a:off x="8345471" y="460660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340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7869022" y="275652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895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555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22" y="2756521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D6E329B-FDBE-4BAD-A046-15DE191DBFD3}"/>
              </a:ext>
            </a:extLst>
          </p:cNvPr>
          <p:cNvSpPr txBox="1"/>
          <p:nvPr/>
        </p:nvSpPr>
        <p:spPr>
          <a:xfrm>
            <a:off x="2342214" y="1263735"/>
            <a:ext cx="384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378 – 142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81358" y="1380058"/>
            <a:ext cx="3770489" cy="4392488"/>
            <a:chOff x="2631821" y="464338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3" t="75179" r="36149" b="3932"/>
            <a:stretch/>
          </p:blipFill>
          <p:spPr>
            <a:xfrm>
              <a:off x="2631821" y="464338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856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401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8782" y="396608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576583" y="1484512"/>
            <a:ext cx="3709338" cy="4238661"/>
            <a:chOff x="-420759" y="2723794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5" t="53160" r="6168" b="26683"/>
            <a:stretch/>
          </p:blipFill>
          <p:spPr>
            <a:xfrm>
              <a:off x="-420759" y="2723794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5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742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52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2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499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258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27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216720" y="1520789"/>
            <a:ext cx="3505301" cy="4392488"/>
            <a:chOff x="8814396" y="584685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9" t="51930" r="64044" b="27181"/>
            <a:stretch/>
          </p:blipFill>
          <p:spPr>
            <a:xfrm>
              <a:off x="8814396" y="584685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364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310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𝟒𝟐𝟎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𝟒𝟓𝟓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65181" y="454872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𝟐𝟒𝟏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181" y="4548722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𝟎𝟓𝟒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307308" y="1001616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8582" y="2669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284113" y="864161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1050018" y="1011687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93" t="6212" r="51693" b="68795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625 – 110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865 - 224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446267" y="1121454"/>
            <a:ext cx="4491981" cy="2570139"/>
            <a:chOff x="2053327" y="2432598"/>
            <a:chExt cx="4491981" cy="25701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9" t="7022" r="-379" b="67985"/>
            <a:stretch/>
          </p:blipFill>
          <p:spPr>
            <a:xfrm>
              <a:off x="2053327" y="2432598"/>
              <a:ext cx="4491981" cy="257013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743 – 543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946 - 932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318315" y="437200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110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315" y="4372004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865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224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𝟔𝟒𝟏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711481" y="4373254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743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543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81" y="4373254"/>
                <a:ext cx="1784527" cy="13852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946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932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𝟎𝟏𝟒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1253" y="2071314"/>
            <a:ext cx="4967905" cy="2715372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9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/>
      </p:transition>
    </mc:Choice>
    <mc:Fallback xmlns="">
      <p:transition spd="slow" advTm="7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332656"/>
            <a:ext cx="11639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4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98" y="4130483"/>
            <a:ext cx="2694848" cy="269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72C8C-2DEF-4F99-A4EF-1206F63819D8}"/>
              </a:ext>
            </a:extLst>
          </p:cNvPr>
          <p:cNvSpPr txBox="1"/>
          <p:nvPr/>
        </p:nvSpPr>
        <p:spPr>
          <a:xfrm>
            <a:off x="3286894" y="2492896"/>
            <a:ext cx="734481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/>
              <a:t>Mẹ</a:t>
            </a:r>
            <a:r>
              <a:rPr lang="en-US" sz="3200" i="1" dirty="0"/>
              <a:t> </a:t>
            </a:r>
            <a:r>
              <a:rPr lang="en-US" sz="3200" i="1" dirty="0" err="1"/>
              <a:t>có</a:t>
            </a:r>
            <a:r>
              <a:rPr lang="en-US" sz="3200" i="1" dirty="0"/>
              <a:t> 487 con </a:t>
            </a:r>
            <a:r>
              <a:rPr lang="en-US" sz="3200" i="1" dirty="0" err="1"/>
              <a:t>gà</a:t>
            </a:r>
            <a:r>
              <a:rPr lang="en-US" sz="3200" i="1" dirty="0"/>
              <a:t>, </a:t>
            </a:r>
            <a:r>
              <a:rPr lang="en-US" sz="3200" i="1" dirty="0" err="1"/>
              <a:t>mẹ</a:t>
            </a:r>
            <a:r>
              <a:rPr lang="en-US" sz="3200" i="1" dirty="0"/>
              <a:t> </a:t>
            </a:r>
            <a:r>
              <a:rPr lang="en-US" sz="3200" i="1" dirty="0" err="1"/>
              <a:t>bán</a:t>
            </a:r>
            <a:r>
              <a:rPr lang="en-US" sz="3200" i="1" dirty="0"/>
              <a:t> </a:t>
            </a:r>
            <a:r>
              <a:rPr lang="en-US" sz="3200" i="1" dirty="0" err="1"/>
              <a:t>đi</a:t>
            </a:r>
            <a:r>
              <a:rPr lang="en-US" sz="3200" i="1" dirty="0"/>
              <a:t> 200 con </a:t>
            </a:r>
            <a:r>
              <a:rPr lang="en-US" sz="3200" i="1" dirty="0" err="1"/>
              <a:t>gà</a:t>
            </a:r>
            <a:r>
              <a:rPr lang="en-US" sz="3200" i="1" dirty="0"/>
              <a:t>. </a:t>
            </a:r>
            <a:r>
              <a:rPr lang="en-US" sz="3200" i="1" dirty="0" err="1"/>
              <a:t>Hỏi</a:t>
            </a:r>
            <a:r>
              <a:rPr lang="en-US" sz="3200" i="1" dirty="0"/>
              <a:t> </a:t>
            </a:r>
            <a:r>
              <a:rPr lang="en-US" sz="3200" i="1" dirty="0" err="1"/>
              <a:t>mẹ</a:t>
            </a:r>
            <a:r>
              <a:rPr lang="en-US" sz="3200" i="1" dirty="0"/>
              <a:t> </a:t>
            </a:r>
            <a:r>
              <a:rPr lang="en-US" sz="3200" i="1" dirty="0" err="1"/>
              <a:t>còn</a:t>
            </a:r>
            <a:r>
              <a:rPr lang="en-US" sz="3200" i="1" dirty="0"/>
              <a:t> </a:t>
            </a:r>
            <a:r>
              <a:rPr lang="en-US" sz="3200" i="1" dirty="0" err="1"/>
              <a:t>lại</a:t>
            </a:r>
            <a:r>
              <a:rPr lang="en-US" sz="3200" i="1" dirty="0"/>
              <a:t> bao </a:t>
            </a:r>
            <a:r>
              <a:rPr lang="en-US" sz="3200" i="1" dirty="0" err="1"/>
              <a:t>nhiêu</a:t>
            </a:r>
            <a:r>
              <a:rPr lang="en-US" sz="3200" i="1" dirty="0"/>
              <a:t> con </a:t>
            </a:r>
            <a:r>
              <a:rPr lang="en-US" sz="3200" i="1" dirty="0" err="1"/>
              <a:t>gà</a:t>
            </a:r>
            <a:r>
              <a:rPr lang="en-US" sz="32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4806" y="476672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10873208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713" y="2564904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6" y="3068960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23" y="3652711"/>
            <a:ext cx="1734349" cy="152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5222697"/>
            <a:ext cx="1394782" cy="152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2778" y="263691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09" y="51399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54" y="3802015"/>
            <a:ext cx="1151065" cy="11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133" y="769935"/>
            <a:ext cx="6083543" cy="3694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37" y="1933278"/>
            <a:ext cx="6662638" cy="2944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06" y="4439883"/>
            <a:ext cx="5748277" cy="24078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0" y="4679167"/>
            <a:ext cx="2285702" cy="2285702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73" y="2565771"/>
            <a:ext cx="2410833" cy="22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83044"/>
            <a:ext cx="2599886" cy="24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0647" y="4241693"/>
            <a:ext cx="6441623" cy="27231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3" y="4463950"/>
            <a:ext cx="2951083" cy="25009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69282" y="138329"/>
            <a:ext cx="43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XÂY NHÀ CHO THỎ</a:t>
            </a:r>
          </a:p>
        </p:txBody>
      </p:sp>
      <p:pic>
        <p:nvPicPr>
          <p:cNvPr id="2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6CADF0-BD12-4115-8B6C-EE57B72D1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7999" y="-2362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133" y="769935"/>
            <a:ext cx="6083543" cy="3694015"/>
          </a:xfrm>
          <a:prstGeom prst="rect">
            <a:avLst/>
          </a:prstGeom>
        </p:spPr>
      </p:pic>
      <p:pic>
        <p:nvPicPr>
          <p:cNvPr id="19" name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37" y="1933278"/>
            <a:ext cx="6662638" cy="2944240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06" y="4439883"/>
            <a:ext cx="5748277" cy="2407815"/>
          </a:xfrm>
          <a:prstGeom prst="rect">
            <a:avLst/>
          </a:prstGeom>
        </p:spPr>
      </p:pic>
      <p:pic>
        <p:nvPicPr>
          <p:cNvPr id="21" name="1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0" y="4679167"/>
            <a:ext cx="2285702" cy="2285702"/>
          </a:xfrm>
          <a:prstGeom prst="rect">
            <a:avLst/>
          </a:prstGeom>
        </p:spPr>
      </p:pic>
      <p:pic>
        <p:nvPicPr>
          <p:cNvPr id="1026" name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472" y="2565771"/>
            <a:ext cx="2410832" cy="22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53313"/>
            <a:ext cx="2631599" cy="24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00" y="2458753"/>
            <a:ext cx="2285702" cy="2285702"/>
          </a:xfrm>
          <a:prstGeom prst="rect">
            <a:avLst/>
          </a:prstGeom>
        </p:spPr>
      </p:pic>
      <p:pic>
        <p:nvPicPr>
          <p:cNvPr id="1030" name="9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44" y="1696851"/>
            <a:ext cx="3047603" cy="30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0647" y="4241693"/>
            <a:ext cx="6441623" cy="2723175"/>
          </a:xfrm>
          <a:prstGeom prst="rect">
            <a:avLst/>
          </a:prstGeom>
        </p:spPr>
      </p:pic>
      <p:pic>
        <p:nvPicPr>
          <p:cNvPr id="32" name="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3" y="4463950"/>
            <a:ext cx="2951083" cy="2500918"/>
          </a:xfrm>
          <a:prstGeom prst="rect">
            <a:avLst/>
          </a:prstGeom>
        </p:spPr>
      </p:pic>
      <p:pic>
        <p:nvPicPr>
          <p:cNvPr id="33" name="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00" y="4355968"/>
            <a:ext cx="2297925" cy="2591645"/>
          </a:xfrm>
          <a:prstGeom prst="rect">
            <a:avLst/>
          </a:prstGeom>
        </p:spPr>
      </p:pic>
      <p:pic>
        <p:nvPicPr>
          <p:cNvPr id="22" name="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29" y="4156628"/>
            <a:ext cx="2701223" cy="2701223"/>
          </a:xfrm>
          <a:prstGeom prst="rect">
            <a:avLst/>
          </a:prstGeom>
        </p:spPr>
      </p:pic>
      <p:pic>
        <p:nvPicPr>
          <p:cNvPr id="34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216" y="91698"/>
            <a:ext cx="820046" cy="883571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453" y="93208"/>
            <a:ext cx="840258" cy="872020"/>
          </a:xfrm>
          <a:prstGeom prst="rect">
            <a:avLst/>
          </a:prstGeom>
        </p:spPr>
      </p:pic>
      <p:pic>
        <p:nvPicPr>
          <p:cNvPr id="36" name="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390" y="96978"/>
            <a:ext cx="811383" cy="84314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7849" y="96978"/>
            <a:ext cx="811383" cy="843146"/>
          </a:xfrm>
          <a:prstGeom prst="rect">
            <a:avLst/>
          </a:prstGeom>
        </p:spPr>
      </p:pic>
      <p:sp>
        <p:nvSpPr>
          <p:cNvPr id="3" name="Right Arrow 2">
            <a:hlinkClick r:id="rId25" action="ppaction://hlinksldjump"/>
          </p:cNvPr>
          <p:cNvSpPr/>
          <p:nvPr/>
        </p:nvSpPr>
        <p:spPr>
          <a:xfrm>
            <a:off x="10749647" y="0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24910"/>
            <a:ext cx="2517035" cy="1054326"/>
          </a:xfrm>
          <a:prstGeom prst="rect">
            <a:avLst/>
          </a:prstGeom>
        </p:spPr>
      </p:pic>
      <p:sp>
        <p:nvSpPr>
          <p:cNvPr id="26" name="Rectangle 72">
            <a:extLst>
              <a:ext uri="{FF2B5EF4-FFF2-40B4-BE49-F238E27FC236}">
                <a16:creationId xmlns:a16="http://schemas.microsoft.com/office/drawing/2014/main" id="{5721AEC3-9017-43E5-914B-792F5C75EAD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CE687CB7-E259-4EEC-8DB1-51446A2D4813}"/>
              </a:ext>
            </a:extLst>
          </p:cNvPr>
          <p:cNvSpPr/>
          <p:nvPr/>
        </p:nvSpPr>
        <p:spPr>
          <a:xfrm>
            <a:off x="6988227" y="4860135"/>
            <a:ext cx="3252170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648</a:t>
            </a:r>
          </a:p>
        </p:txBody>
      </p:sp>
      <p:sp>
        <p:nvSpPr>
          <p:cNvPr id="29" name="C">
            <a:extLst>
              <a:ext uri="{FF2B5EF4-FFF2-40B4-BE49-F238E27FC236}">
                <a16:creationId xmlns:a16="http://schemas.microsoft.com/office/drawing/2014/main" id="{3D486347-7E2F-428D-88DB-AB7E919692A2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658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302DCAD0-40B1-436B-9205-022E0B64B4C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608</a:t>
            </a:r>
          </a:p>
        </p:txBody>
      </p:sp>
      <p:sp>
        <p:nvSpPr>
          <p:cNvPr id="31" name="D">
            <a:extLst>
              <a:ext uri="{FF2B5EF4-FFF2-40B4-BE49-F238E27FC236}">
                <a16:creationId xmlns:a16="http://schemas.microsoft.com/office/drawing/2014/main" id="{79C06E06-FF84-443F-A4AB-019439560416}"/>
              </a:ext>
            </a:extLst>
          </p:cNvPr>
          <p:cNvSpPr/>
          <p:nvPr/>
        </p:nvSpPr>
        <p:spPr>
          <a:xfrm>
            <a:off x="2409017" y="3399635"/>
            <a:ext cx="3210313" cy="979196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548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A56B6C-746C-4F1D-B464-42751E60B5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26063" y="49815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FCA70981-C97E-4A9C-9528-BC90150C6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lê huy duẩn">
            <a:extLst>
              <a:ext uri="{FF2B5EF4-FFF2-40B4-BE49-F238E27FC236}">
                <a16:creationId xmlns:a16="http://schemas.microsoft.com/office/drawing/2014/main" id="{FEDA64A3-8F0A-4122-92B1-1A2BCB15BC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C50BBF-F263-4371-982F-2F2C82252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8079" y="36059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9E6AE2-BB27-4D7D-B3C2-01A817662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6EAB06D-12A2-48B0-87A2-6A78EF132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3A567C-2337-4091-9D78-1162C8E022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C2B53E8-9D0D-4CBD-8CF3-672394E13A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751C5C38-97FC-468B-94CA-CB7291E448F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FFFF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B53FABBE-9006-4494-AEB5-FF8F1790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821" y="290153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8ADD6B6-45F4-418C-8BAE-05ED44F26E1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544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104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8ADD6B6-45F4-418C-8BAE-05ED44F26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7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7" grpId="0" bldLvl="0" animBg="1"/>
      <p:bldP spid="29" grpId="0" bldLvl="0" animBg="1"/>
      <p:bldP spid="30" grpId="0" bldLvl="0" animBg="1"/>
      <p:bldP spid="31" grpId="0" bldLvl="0" animBg="1"/>
      <p:bldP spid="40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648" y="5689019"/>
            <a:ext cx="2872383" cy="1214291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8260CAB0-C4A8-43E6-8937-DE80DFE0E67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424AA09F-B955-4DF0-B05E-16508B365814}"/>
              </a:ext>
            </a:extLst>
          </p:cNvPr>
          <p:cNvSpPr/>
          <p:nvPr/>
        </p:nvSpPr>
        <p:spPr>
          <a:xfrm>
            <a:off x="6988227" y="4860135"/>
            <a:ext cx="3252170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209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B22AFCAB-907C-4D14-9EB0-D31007BB17CF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210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218E610F-79FB-40F7-9ADB-A01C5557AF70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219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7CC5BF18-6049-4384-98E7-088FE28A9CCD}"/>
              </a:ext>
            </a:extLst>
          </p:cNvPr>
          <p:cNvSpPr/>
          <p:nvPr/>
        </p:nvSpPr>
        <p:spPr>
          <a:xfrm>
            <a:off x="2409017" y="3399635"/>
            <a:ext cx="3210313" cy="979196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A3D2C-ECA5-4971-9FEE-F1CB5EEB19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26063" y="49815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3F65AD46-409E-431C-BBAF-3415A0A81D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BE7569F3-438F-4950-A958-F9A06673C1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5A5B16-473B-4539-8924-26DA0A3D02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8079" y="36059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5A139FB-AC1C-400B-AF2A-F3FA05E86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A61090-8865-417F-9801-9FFA41E70E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8BDFFD-BB1B-4E78-A355-164133D8BC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077BE7-361C-43F0-9A19-C036539D4D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EE98DC2A-702B-4708-A532-3077CF37457A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FFFF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sai">
            <a:extLst>
              <a:ext uri="{FF2B5EF4-FFF2-40B4-BE49-F238E27FC236}">
                <a16:creationId xmlns:a16="http://schemas.microsoft.com/office/drawing/2014/main" id="{2D144D1E-5E06-41FE-895D-77FD031F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821" y="290153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AC013-705F-49F0-8666-38AD0B367CA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205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AC013-705F-49F0-8666-38AD0B367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9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5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" y="5402953"/>
            <a:ext cx="2353400" cy="1429019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15E9B876-0DD9-4968-86CA-90702CDDBAA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B111EB0-906E-4E12-8C05-2F81CC2C172E}"/>
              </a:ext>
            </a:extLst>
          </p:cNvPr>
          <p:cNvSpPr/>
          <p:nvPr/>
        </p:nvSpPr>
        <p:spPr>
          <a:xfrm>
            <a:off x="2453088" y="4945000"/>
            <a:ext cx="3252170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667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B536A3D2-92B6-4BE1-BFF6-88E6A0D034FD}"/>
              </a:ext>
            </a:extLst>
          </p:cNvPr>
          <p:cNvSpPr/>
          <p:nvPr/>
        </p:nvSpPr>
        <p:spPr>
          <a:xfrm>
            <a:off x="6900627" y="4895252"/>
            <a:ext cx="3258615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767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E9A1FE08-4373-4766-9165-D7DB643E2FAA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777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90234CF5-F699-438B-A4A9-1CC987074EEC}"/>
              </a:ext>
            </a:extLst>
          </p:cNvPr>
          <p:cNvSpPr/>
          <p:nvPr/>
        </p:nvSpPr>
        <p:spPr>
          <a:xfrm>
            <a:off x="2409017" y="3399635"/>
            <a:ext cx="3210313" cy="979196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677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0CAEE4-0A0A-492F-8FC4-039456A5E7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90924" y="50664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E022B9D6-E74B-4B39-B05F-058B6C5691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EE89CF0B-4EAB-4CCC-9C8C-0174A8B262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5299" y="509131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C748AD-D6C8-4090-B6FE-D7979CF204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8079" y="36059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05970DE-B9EB-4CBF-A557-123A19A24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CD0B81-5A65-4653-98D9-E2E86E71E6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A8A978-CA3E-4CEC-A3CB-CEF7AAF6FE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9D32ED-ECDF-4C1E-9C28-8608A16E82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838BA1D4-5CCB-4BD2-A76E-AABED0FA34D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00FFFF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2" name="sai">
            <a:extLst>
              <a:ext uri="{FF2B5EF4-FFF2-40B4-BE49-F238E27FC236}">
                <a16:creationId xmlns:a16="http://schemas.microsoft.com/office/drawing/2014/main" id="{92764B59-7C6C-4A7B-9FEB-1869783E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9841" y="27431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20644-B449-44AC-88ED-EDD492609656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654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13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20644-B449-44AC-88ED-EDD492609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1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26" y="5333485"/>
            <a:ext cx="3299778" cy="1458182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F65B46AE-F182-4577-A107-FAC3AADA4D4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4076B0A4-D9F5-4AD2-A41F-CD7CC7A3AE07}"/>
              </a:ext>
            </a:extLst>
          </p:cNvPr>
          <p:cNvSpPr/>
          <p:nvPr/>
        </p:nvSpPr>
        <p:spPr>
          <a:xfrm>
            <a:off x="6935348" y="3411786"/>
            <a:ext cx="3252170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894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09DEA877-D144-4FED-83E8-469B635D8AF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890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2452B55C-4F77-4667-8C9E-BE84D1479DD7}"/>
              </a:ext>
            </a:extLst>
          </p:cNvPr>
          <p:cNvSpPr/>
          <p:nvPr/>
        </p:nvSpPr>
        <p:spPr>
          <a:xfrm>
            <a:off x="6897215" y="4955955"/>
            <a:ext cx="3258615" cy="966111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790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B491C21C-88B3-4FB9-8716-FE7B5F0124F1}"/>
              </a:ext>
            </a:extLst>
          </p:cNvPr>
          <p:cNvSpPr/>
          <p:nvPr/>
        </p:nvSpPr>
        <p:spPr>
          <a:xfrm>
            <a:off x="2409017" y="3399635"/>
            <a:ext cx="3210313" cy="979196"/>
          </a:xfrm>
          <a:prstGeom prst="roundRect">
            <a:avLst>
              <a:gd name="adj" fmla="val 50000"/>
            </a:avLst>
          </a:prstGeom>
          <a:solidFill>
            <a:srgbClr val="FFC6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794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DFFA0-6795-429C-BE69-F06BFB38E4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73184" y="353323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83BBA72C-7EA6-4AB1-A776-120271E5EE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27121" y="516170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CDB78920-834A-489C-B994-4C63304DA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CDE83-75C4-4459-B6FB-EA34CF0839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8079" y="36059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97A788-BE9B-477D-94AA-FF5004801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40AD20-ECB6-46B2-9748-76D261E93D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288BC4D-C86E-4BA1-84D9-E263A6C569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9E8B11-5F2E-40B6-A8C8-9D6F59A1D5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831EEA05-F7BC-4B0E-AFF2-79BC537AE670}"/>
              </a:ext>
            </a:extLst>
          </p:cNvPr>
          <p:cNvSpPr/>
          <p:nvPr/>
        </p:nvSpPr>
        <p:spPr>
          <a:xfrm>
            <a:off x="3047994" y="915292"/>
            <a:ext cx="6238049" cy="1638255"/>
          </a:xfrm>
          <a:prstGeom prst="flowChartTerminator">
            <a:avLst/>
          </a:prstGeom>
          <a:solidFill>
            <a:srgbClr val="00FFFF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 + 570 = ?</a:t>
            </a:r>
          </a:p>
        </p:txBody>
      </p:sp>
      <p:pic>
        <p:nvPicPr>
          <p:cNvPr id="26" name="sai">
            <a:extLst>
              <a:ext uri="{FF2B5EF4-FFF2-40B4-BE49-F238E27FC236}">
                <a16:creationId xmlns:a16="http://schemas.microsoft.com/office/drawing/2014/main" id="{75C8D993-7A55-4D82-ABDF-517593BF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821" y="290153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97" y="260648"/>
            <a:ext cx="10729191" cy="4884592"/>
          </a:xfrm>
          <a:prstGeom prst="round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F898AF6-381F-406E-AE35-4E2507CD2703}"/>
              </a:ext>
            </a:extLst>
          </p:cNvPr>
          <p:cNvSpPr/>
          <p:nvPr/>
        </p:nvSpPr>
        <p:spPr>
          <a:xfrm>
            <a:off x="4282633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16350D9-84ED-46F6-8559-F3B543C7CC7A}"/>
              </a:ext>
            </a:extLst>
          </p:cNvPr>
          <p:cNvSpPr/>
          <p:nvPr/>
        </p:nvSpPr>
        <p:spPr>
          <a:xfrm>
            <a:off x="7086991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17CC5BB-40AF-4513-9DE0-2592BACCE75B}"/>
              </a:ext>
            </a:extLst>
          </p:cNvPr>
          <p:cNvSpPr/>
          <p:nvPr/>
        </p:nvSpPr>
        <p:spPr>
          <a:xfrm>
            <a:off x="8316515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8C1E88A-019E-41FB-AC30-A1891371493C}"/>
              </a:ext>
            </a:extLst>
          </p:cNvPr>
          <p:cNvSpPr/>
          <p:nvPr/>
        </p:nvSpPr>
        <p:spPr>
          <a:xfrm>
            <a:off x="5512158" y="5633273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265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D54AD37-C1E8-4A46-8DEE-B1513FDBE9A4}"/>
              </a:ext>
            </a:extLst>
          </p:cNvPr>
          <p:cNvSpPr/>
          <p:nvPr/>
        </p:nvSpPr>
        <p:spPr>
          <a:xfrm>
            <a:off x="2707800" y="5633273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587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024E65-08DA-407B-99D0-0B7BDE1E10F2}"/>
              </a:ext>
            </a:extLst>
          </p:cNvPr>
          <p:cNvSpPr/>
          <p:nvPr/>
        </p:nvSpPr>
        <p:spPr>
          <a:xfrm>
            <a:off x="730610" y="259284"/>
            <a:ext cx="10729192" cy="493187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271</Words>
  <Application>Microsoft Office PowerPoint</Application>
  <PresentationFormat>Tùy chỉnh</PresentationFormat>
  <Paragraphs>93</Paragraphs>
  <Slides>19</Slides>
  <Notes>1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66</cp:revision>
  <dcterms:created xsi:type="dcterms:W3CDTF">2021-08-05T17:05:57Z</dcterms:created>
  <dcterms:modified xsi:type="dcterms:W3CDTF">2022-04-01T00:00:47Z</dcterms:modified>
</cp:coreProperties>
</file>