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61" r:id="rId4"/>
    <p:sldId id="308" r:id="rId5"/>
    <p:sldId id="309" r:id="rId6"/>
    <p:sldId id="310" r:id="rId7"/>
    <p:sldId id="311" r:id="rId8"/>
    <p:sldId id="265" r:id="rId9"/>
    <p:sldId id="266" r:id="rId10"/>
    <p:sldId id="259" r:id="rId11"/>
    <p:sldId id="270" r:id="rId12"/>
    <p:sldId id="307" r:id="rId13"/>
    <p:sldId id="263" r:id="rId14"/>
    <p:sldId id="312" r:id="rId15"/>
    <p:sldId id="313" r:id="rId16"/>
    <p:sldId id="264" r:id="rId17"/>
    <p:sldId id="279" r:id="rId18"/>
    <p:sldId id="299" r:id="rId19"/>
    <p:sldId id="314" r:id="rId20"/>
    <p:sldId id="269" r:id="rId21"/>
    <p:sldId id="271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00"/>
    <a:srgbClr val="FFE7D6"/>
    <a:srgbClr val="FF9900"/>
    <a:srgbClr val="E5FFD0"/>
    <a:srgbClr val="37BFA5"/>
    <a:srgbClr val="FFC6D5"/>
    <a:srgbClr val="5C2D69"/>
    <a:srgbClr val="FF4D77"/>
    <a:srgbClr val="AF8F87"/>
    <a:srgbClr val="9CD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0" autoAdjust="0"/>
    <p:restoredTop sz="94660"/>
  </p:normalViewPr>
  <p:slideViewPr>
    <p:cSldViewPr>
      <p:cViewPr varScale="1">
        <p:scale>
          <a:sx n="51" d="100"/>
          <a:sy n="51" d="100"/>
        </p:scale>
        <p:origin x="9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A44E6-9CC4-46CE-B362-9C1B9ECE34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openxmlformats.org/officeDocument/2006/relationships/image" Target="../media/image9.png"/><Relationship Id="rId12" Type="http://schemas.openxmlformats.org/officeDocument/2006/relationships/slide" Target="slide5.xm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slide" Target="slide6.xml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383238" y="4474082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ADD07-55F2-46CF-A517-B53F01955A75}"/>
              </a:ext>
            </a:extLst>
          </p:cNvPr>
          <p:cNvSpPr/>
          <p:nvPr/>
        </p:nvSpPr>
        <p:spPr>
          <a:xfrm>
            <a:off x="3214886" y="3933056"/>
            <a:ext cx="5616624" cy="1224136"/>
          </a:xfrm>
          <a:prstGeom prst="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86894" y="1787051"/>
            <a:ext cx="56166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(KHÔNG NHỚ)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1070" y="2564904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8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dirty="0">
              <a:ln w="31550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4315" r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124 + 35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4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5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9</a:t>
            </a:r>
            <a:r>
              <a:rPr lang="en-US" sz="3600" dirty="0">
                <a:cs typeface="Times New Roman" pitchFamily="18" charset="0"/>
              </a:rPr>
              <a:t>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2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3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5</a:t>
            </a:r>
            <a:r>
              <a:rPr lang="en-US" sz="3600" dirty="0">
                <a:cs typeface="Times New Roman" pitchFamily="18" charset="0"/>
              </a:rPr>
              <a:t>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5</a:t>
            </a: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1, viết 1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vi-VN" sz="4000" b="1" dirty="0">
                <a:cs typeface="Times New Roman" pitchFamily="18" charset="0"/>
              </a:rPr>
              <a:t>124 </a:t>
            </a:r>
            <a:r>
              <a:rPr lang="vi-VN" sz="4000" b="1">
                <a:cs typeface="Times New Roman" pitchFamily="18" charset="0"/>
              </a:rPr>
              <a:t>+ </a:t>
            </a:r>
            <a:r>
              <a:rPr lang="en-US" sz="4000" b="1">
                <a:cs typeface="Times New Roman" pitchFamily="18" charset="0"/>
              </a:rPr>
              <a:t>3</a:t>
            </a:r>
            <a:r>
              <a:rPr lang="vi-VN" sz="4000" b="1">
                <a:cs typeface="Times New Roman" pitchFamily="18" charset="0"/>
              </a:rPr>
              <a:t>5 </a:t>
            </a:r>
            <a:r>
              <a:rPr lang="vi-VN" sz="4000" b="1" dirty="0">
                <a:cs typeface="Times New Roman" pitchFamily="18" charset="0"/>
              </a:rPr>
              <a:t>= 159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93535" y="1362751"/>
            <a:ext cx="3770489" cy="4500193"/>
            <a:chOff x="2543998" y="447031"/>
            <a:chExt cx="3770489" cy="45001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3" t="52541" r="6489" b="26570"/>
            <a:stretch/>
          </p:blipFill>
          <p:spPr>
            <a:xfrm>
              <a:off x="2543998" y="447031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304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72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445608" y="1362751"/>
            <a:ext cx="3709338" cy="4238661"/>
            <a:chOff x="-289784" y="2602033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33" t="28360" r="5740" b="51483"/>
            <a:stretch/>
          </p:blipFill>
          <p:spPr>
            <a:xfrm>
              <a:off x="-289784" y="2602033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452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644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358395" y="1285837"/>
            <a:ext cx="3505301" cy="4392488"/>
            <a:chOff x="8956071" y="349733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74618" r="32488" b="4493"/>
            <a:stretch/>
          </p:blipFill>
          <p:spPr>
            <a:xfrm>
              <a:off x="8956071" y="349733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326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𝟒𝟖𝟗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𝟔𝟕𝟒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2 6 1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261</a:t>
            </a:r>
            <a:r>
              <a:rPr lang="vi-VN" sz="4000" b="1" dirty="0">
                <a:cs typeface="Times New Roman" pitchFamily="18" charset="0"/>
              </a:rPr>
              <a:t> + </a:t>
            </a:r>
            <a:r>
              <a:rPr lang="en-US" sz="4000" b="1" dirty="0">
                <a:cs typeface="Times New Roman" pitchFamily="18" charset="0"/>
              </a:rPr>
              <a:t>4</a:t>
            </a:r>
            <a:r>
              <a:rPr lang="vi-VN" sz="4000" b="1" dirty="0">
                <a:cs typeface="Times New Roman" pitchFamily="18" charset="0"/>
              </a:rPr>
              <a:t>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1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4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5,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5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cs typeface="Times New Roman" pitchFamily="18" charset="0"/>
              </a:rPr>
              <a:t>Hạ</a:t>
            </a:r>
            <a:r>
              <a:rPr lang="en-US" sz="3600" dirty="0">
                <a:cs typeface="Times New Roman" pitchFamily="18" charset="0"/>
              </a:rPr>
              <a:t> 6,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6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>
                <a:cs typeface="Times New Roman" pitchFamily="18" charset="0"/>
              </a:rPr>
              <a:t>Hạ </a:t>
            </a:r>
            <a:r>
              <a:rPr lang="en-US" sz="3600">
                <a:cs typeface="Times New Roman" pitchFamily="18" charset="0"/>
              </a:rPr>
              <a:t>2</a:t>
            </a:r>
            <a:r>
              <a:rPr lang="vi-VN" sz="3600">
                <a:cs typeface="Times New Roman" pitchFamily="18" charset="0"/>
              </a:rPr>
              <a:t>, viết </a:t>
            </a:r>
            <a:r>
              <a:rPr lang="en-US" sz="3600">
                <a:cs typeface="Times New Roman" pitchFamily="18" charset="0"/>
              </a:rPr>
              <a:t>2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261 + 4 = 265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8377" y="1168023"/>
            <a:ext cx="3932298" cy="4693317"/>
            <a:chOff x="2348840" y="252303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8" t="75456" r="6524" b="3655"/>
            <a:stretch/>
          </p:blipFill>
          <p:spPr>
            <a:xfrm>
              <a:off x="2348840" y="252303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327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600836" y="1491998"/>
            <a:ext cx="3709338" cy="4238661"/>
            <a:chOff x="-445012" y="2731280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" t="52112" r="67208" b="27731"/>
            <a:stretch/>
          </p:blipFill>
          <p:spPr>
            <a:xfrm>
              <a:off x="-445012" y="2731280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173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4871" r="65589" b="74240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204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3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28669" r="64975" b="51659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671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𝟏𝟕𝟓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𝟑𝟐𝟗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𝟐𝟎𝟕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𝟔𝟕𝟗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1" r="50000" b="6686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803 + 55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246 + 31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608302" y="1033684"/>
            <a:ext cx="4362628" cy="2496128"/>
            <a:chOff x="2428587" y="242316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5" t="68693" r="-1255" b="6314"/>
            <a:stretch/>
          </p:blipFill>
          <p:spPr>
            <a:xfrm>
              <a:off x="2428587" y="242316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510 + 9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694 + 4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803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𝟖𝟓𝟖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246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31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510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694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40776" r="9157" b="3486"/>
          <a:stretch/>
        </p:blipFill>
        <p:spPr bwMode="auto">
          <a:xfrm>
            <a:off x="1067151" y="2697573"/>
            <a:ext cx="9496997" cy="30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6779633" y="3597326"/>
            <a:ext cx="5786098" cy="3546682"/>
            <a:chOff x="962976" y="3667540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Nam.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 </a:t>
              </a:r>
            </a:p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154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750691" y="2915981"/>
            <a:ext cx="5930080" cy="2359851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988" y="3018323"/>
            <a:ext cx="5786098" cy="181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145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154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521221" y="4308032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126654" y="1596778"/>
            <a:ext cx="676875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799062" y="1124744"/>
            <a:ext cx="619268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831510" y="1596778"/>
            <a:ext cx="288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26654" y="2132856"/>
            <a:ext cx="5832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364E-6 0 L 0.32426 0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86B59-8BF9-4C8B-8D4A-E16FEEDBB9E3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E09D-0E3F-4CD4-A972-337CD10F8237}"/>
              </a:ext>
            </a:extLst>
          </p:cNvPr>
          <p:cNvSpPr txBox="1"/>
          <p:nvPr/>
        </p:nvSpPr>
        <p:spPr>
          <a:xfrm>
            <a:off x="1634884" y="4047049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Hai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lớp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sưu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tầm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tranh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9BC8-514D-4C06-AF82-D92DA68A2A2C}"/>
              </a:ext>
            </a:extLst>
          </p:cNvPr>
          <p:cNvSpPr txBox="1"/>
          <p:nvPr/>
        </p:nvSpPr>
        <p:spPr>
          <a:xfrm>
            <a:off x="2638822" y="4899246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145 + 154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7125-BC00-4AC5-BCE9-3687B64908BD}"/>
              </a:ext>
            </a:extLst>
          </p:cNvPr>
          <p:cNvSpPr txBox="1"/>
          <p:nvPr/>
        </p:nvSpPr>
        <p:spPr>
          <a:xfrm>
            <a:off x="3678531" y="579224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299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tranh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195A6-C147-4E5F-977C-DA01F6810D1C}"/>
              </a:ext>
            </a:extLst>
          </p:cNvPr>
          <p:cNvSpPr/>
          <p:nvPr/>
        </p:nvSpPr>
        <p:spPr>
          <a:xfrm>
            <a:off x="4583038" y="4915262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299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tranh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2A081-73ED-4F1A-ABBC-01063922E795}"/>
              </a:ext>
            </a:extLst>
          </p:cNvPr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Nam.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 </a:t>
              </a:r>
            </a:p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154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420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22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𝟒𝟕𝟓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420 + 257   	    453 + 22		  770 + 7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65C806-649B-4EAB-B121-1EA3C349DB7C}"/>
              </a:ext>
            </a:extLst>
          </p:cNvPr>
          <p:cNvSpPr txBox="1"/>
          <p:nvPr/>
        </p:nvSpPr>
        <p:spPr>
          <a:xfrm>
            <a:off x="3358902" y="1916832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GIỮ GÌN VỆ SINH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3243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5F950D41-1861-47AE-99B1-541EEC68CE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0" t="25554" r="35834" b="28334"/>
          <a:stretch/>
        </p:blipFill>
        <p:spPr>
          <a:xfrm rot="16200000" flipV="1">
            <a:off x="6414743" y="3706932"/>
            <a:ext cx="1008356" cy="1461896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162CBE10-40F5-4CD2-87B7-805F28BF54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25277" r="36806" b="28195"/>
          <a:stretch/>
        </p:blipFill>
        <p:spPr>
          <a:xfrm rot="5400000" flipV="1">
            <a:off x="9010587" y="4605491"/>
            <a:ext cx="883492" cy="138303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B9D9B37D-8E89-45BB-A9B3-9DD288D3E2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34583" r="29028" b="33778"/>
          <a:stretch/>
        </p:blipFill>
        <p:spPr>
          <a:xfrm>
            <a:off x="4483141" y="4823378"/>
            <a:ext cx="1970148" cy="1390622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0244F6D5-00DF-4A9F-AA30-7329A86B0E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26667" r="28371" b="29201"/>
          <a:stretch/>
        </p:blipFill>
        <p:spPr>
          <a:xfrm>
            <a:off x="3073615" y="5291246"/>
            <a:ext cx="1072151" cy="1037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882FD2-0C84-483A-AF89-2F617796FF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34815" r="26741" b="34222"/>
          <a:stretch/>
        </p:blipFill>
        <p:spPr>
          <a:xfrm>
            <a:off x="8234535" y="3192976"/>
            <a:ext cx="2126954" cy="13937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04527-ABBD-4560-B0FB-1A3B8787CFB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 t="31051" r="20633" b="31499"/>
          <a:stretch/>
        </p:blipFill>
        <p:spPr>
          <a:xfrm>
            <a:off x="5904686" y="-50348"/>
            <a:ext cx="2954628" cy="186224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  <a:extLst>
              <a:ext uri="{FF2B5EF4-FFF2-40B4-BE49-F238E27FC236}">
                <a16:creationId xmlns:a16="http://schemas.microsoft.com/office/drawing/2014/main" id="{BFD24E02-2E30-4832-B439-3E9E84F7C0A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33927" r="25704" b="33333"/>
          <a:stretch/>
        </p:blipFill>
        <p:spPr>
          <a:xfrm>
            <a:off x="5949701" y="3985142"/>
            <a:ext cx="1376853" cy="93356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0DCC311-75AF-4547-924F-7AE3D0A40B7E}"/>
              </a:ext>
            </a:extLst>
          </p:cNvPr>
          <p:cNvGrpSpPr/>
          <p:nvPr/>
        </p:nvGrpSpPr>
        <p:grpSpPr>
          <a:xfrm>
            <a:off x="818493" y="2747318"/>
            <a:ext cx="2791197" cy="3466682"/>
            <a:chOff x="282455" y="2343256"/>
            <a:chExt cx="3186149" cy="411091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1E0728-5579-4585-81CC-85A10C550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2939" y="2343256"/>
              <a:ext cx="1750389" cy="347884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0101A4-78EA-470A-A2D1-66FABB10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455" y="3192946"/>
              <a:ext cx="3186149" cy="3261227"/>
            </a:xfrm>
            <a:prstGeom prst="rect">
              <a:avLst/>
            </a:prstGeom>
          </p:spPr>
        </p:pic>
      </p:grpSp>
      <p:pic>
        <p:nvPicPr>
          <p:cNvPr id="1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61BB6EF-07F0-4850-A5AD-CCB7F40C83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93" y="698218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id="{35694832-EAC5-4E35-882B-7380104B0F79}"/>
              </a:ext>
            </a:extLst>
          </p:cNvPr>
          <p:cNvSpPr/>
          <p:nvPr/>
        </p:nvSpPr>
        <p:spPr>
          <a:xfrm>
            <a:off x="10361489" y="404664"/>
            <a:ext cx="1010431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0.00023 C 0.00521 -0.00602 0.01055 -0.01157 0.01576 -0.01782 C 0.01758 -0.02014 0.01901 -0.02315 0.0207 -0.02523 C 0.02396 -0.0294 0.0276 -0.03287 0.03073 -0.03727 C 0.03372 -0.0412 0.03633 -0.04606 0.03906 -0.05046 C 0.03997 -0.05185 0.04063 -0.0537 0.04154 -0.05509 C 0.04232 -0.05602 0.04336 -0.05671 0.04414 -0.05787 C 0.04531 -0.05972 0.04622 -0.06227 0.0474 -0.06389 C 0.05065 -0.06805 0.05404 -0.07176 0.05742 -0.07569 C 0.06172 -0.08703 0.05677 -0.07453 0.06745 -0.09514 C 0.06953 -0.09907 0.07083 -0.1037 0.0724 -0.10833 C 0.07292 -0.10995 0.07357 -0.11134 0.07409 -0.11273 C 0.07617 -0.11944 0.07578 -0.12106 0.07904 -0.12754 C 0.08177 -0.1331 0.08425 -0.1331 0.08828 -0.13495 C 0.09662 -0.13449 0.10495 -0.13495 0.11328 -0.13356 C 0.11419 -0.13333 0.11484 -0.13148 0.11576 -0.13055 C 0.1168 -0.12963 0.11797 -0.12893 0.11914 -0.12754 C 0.12357 -0.12268 0.12162 -0.12361 0.12578 -0.11736 C 0.12656 -0.1162 0.1276 -0.11574 0.12826 -0.11435 C 0.13008 -0.11065 0.13164 -0.10648 0.1332 -0.10254 C 0.13385 -0.10092 0.13425 -0.0993 0.1349 -0.09791 C 0.13594 -0.09629 0.13711 -0.09514 0.13828 -0.09352 C 0.13919 -0.08356 0.13828 -0.08727 0.13997 -0.08171 " pathEditMode="relative" rAng="0" ptsTypes="AAAAAAAAAAAAAAAAAAAAAAAA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97 -0.08171 L 0.13997 -0.08217 C 0.14401 -0.08657 0.14818 -0.09143 0.15247 -0.09583 C 0.15781 -0.10092 0.16341 -0.10486 0.16875 -0.11041 C 0.17357 -0.11597 0.17787 -0.12315 0.18255 -0.12963 C 0.18529 -0.1331 0.18802 -0.13611 0.19076 -0.13889 C 0.20026 -0.1493 0.20729 -0.15555 0.21732 -0.16319 C 0.23242 -0.17523 0.22839 -0.17384 0.23997 -0.17523 C 0.2401 -0.17523 0.24037 -0.17523 0.24076 -0.17523 " pathEditMode="relative" rAng="0" ptsTypes="AAAAAAAAA"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75 -0.17523 L 0.24075 -0.17523 C 0.25469 -0.17407 0.26875 -0.17222 0.28307 -0.17153 C 0.2888 -0.17129 0.29766 -0.17083 0.30378 -0.1706 C 0.31328 -0.16967 0.30404 -0.17014 0.31458 -0.16898 C 0.31693 -0.16852 0.3194 -0.16852 0.32161 -0.16828 C 0.32396 -0.16782 0.32604 -0.16759 0.32838 -0.16713 C 0.32956 -0.16713 0.33034 -0.1669 0.33151 -0.16666 C 0.33763 -0.16504 0.34388 -0.16227 0.34935 -0.16041 C 0.35521 -0.15833 0.3612 -0.15671 0.36706 -0.15486 C 0.38242 -0.14977 0.37357 -0.15116 0.38385 -0.14977 C 0.38516 -0.14953 0.38646 -0.14907 0.38789 -0.14861 C 0.38945 -0.14838 0.39128 -0.14838 0.39271 -0.14768 C 0.39466 -0.14676 0.39831 -0.14328 0.39961 -0.14213 C 0.40169 -0.13981 0.40391 -0.13773 0.4056 -0.13541 C 0.40716 -0.1331 0.40924 -0.12847 0.41042 -0.12546 C 0.41029 -0.12338 0.41003 -0.11134 0.40846 -0.10648 C 0.40742 -0.10301 0.40547 -0.09977 0.40443 -0.09653 C 0.40365 -0.09259 0.40378 -0.09213 0.40156 -0.08819 C 0.39974 -0.08449 0.39779 -0.08102 0.3957 -0.07754 C 0.3944 -0.07546 0.39297 -0.07338 0.39167 -0.07153 C 0.38854 -0.06597 0.38854 -0.06458 0.38672 -0.05926 C 0.38737 -0.05463 0.38737 -0.05 0.38867 -0.04537 C 0.38919 -0.04444 0.39075 -0.04375 0.39167 -0.04305 C 0.39245 -0.04236 0.3931 -0.04166 0.39375 -0.04074 C 0.39414 -0.04028 0.39414 -0.03958 0.39453 -0.03912 C 0.39987 -0.03449 0.39635 -0.0375 0.40156 -0.03588 C 0.41901 -0.03032 0.39167 -0.03426 0.43724 -0.03264 C 0.44128 -0.03194 0.44609 -0.03125 0.45 -0.03078 C 0.45586 -0.03009 0.4556 -0.03009 0.45911 -0.03009 " pathEditMode="relative" rAng="0" ptsTypes="AAAAAAAAAAAAAAAAAAAAAAAAAAAAAA"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928AB547-B979-4017-BCBD-894DE7222DA5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15893056-9050-4BD6-AC3B-2ACA359A88F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F7BA769E-FF4F-4403-B700-83EED2AF9AF7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470 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4011D485-1752-4516-A3C0-079B8676CD73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370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7F7DCE2-D177-4259-B70B-8A759B860CF3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FB59E4A5-2842-49B2-A9DF-3CD851F49066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670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D90733-AE6D-4383-9F4C-20D612C825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zalo: 032 603 0911">
            <a:extLst>
              <a:ext uri="{FF2B5EF4-FFF2-40B4-BE49-F238E27FC236}">
                <a16:creationId xmlns:a16="http://schemas.microsoft.com/office/drawing/2014/main" id="{1218354F-DA10-4AE8-863B-79944C2B1D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lê huy duẩn">
            <a:extLst>
              <a:ext uri="{FF2B5EF4-FFF2-40B4-BE49-F238E27FC236}">
                <a16:creationId xmlns:a16="http://schemas.microsoft.com/office/drawing/2014/main" id="{1FECA141-029A-4A0A-A018-2CB3593646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190F23-95D6-46A0-8B6C-CC3D1DF236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6E04CC-89B6-4767-84FB-9867FBD1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93BB4F-9CBD-4354-88A3-530B214816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21C3A9-CD4C-4D50-AF5A-711A909C3B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F255E5-D89D-4EAF-A288-982D77826F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4B06E45-671F-40DA-B6FD-FC62220E2A2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094F5EB6-0971-4331-9AE6-727EF9E2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4624" y="307743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DB8B9B-5E1B-42C8-B56E-98C21E1F5AA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170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300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DB8B9B-5E1B-42C8-B56E-98C21E1F5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2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0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FBE6D1EE-27BF-4997-B2A9-A9BE3C391397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0D90767A-D03A-46BF-8C84-8153465AB5D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CED58E78-46A7-45EB-812D-AC627FFDB55B}"/>
              </a:ext>
            </a:extLst>
          </p:cNvPr>
          <p:cNvSpPr/>
          <p:nvPr/>
        </p:nvSpPr>
        <p:spPr>
          <a:xfrm>
            <a:off x="6957071" y="484553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547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734AFCBB-3281-486E-BFB6-C37C490B5E01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F59E4279-F820-4ED9-800F-88DD3150DB0C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DC46A28A-046E-47CB-9464-79ADF0DD1F69}"/>
              </a:ext>
            </a:extLst>
          </p:cNvPr>
          <p:cNvSpPr/>
          <p:nvPr/>
        </p:nvSpPr>
        <p:spPr>
          <a:xfrm>
            <a:off x="2535479" y="3446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536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0F5D70-ED4A-48C9-B883-A41D25134B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00950" y="500325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zalo: 032 603 0911">
            <a:extLst>
              <a:ext uri="{FF2B5EF4-FFF2-40B4-BE49-F238E27FC236}">
                <a16:creationId xmlns:a16="http://schemas.microsoft.com/office/drawing/2014/main" id="{5820CE24-1601-4978-9320-31BA91737D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lê huy duẩn">
            <a:extLst>
              <a:ext uri="{FF2B5EF4-FFF2-40B4-BE49-F238E27FC236}">
                <a16:creationId xmlns:a16="http://schemas.microsoft.com/office/drawing/2014/main" id="{867A8319-A9B5-49AF-ACB6-23B64DD7A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E83FC-AA82-4DA9-B1C8-4E4D3CF15A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74541" y="3652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167220-CFDD-4790-BBA6-4497C9F69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28C2955-3A9E-4F6E-A048-7CECFFBC5C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9343F25-6ACE-4138-BF01-38AECDEDA3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2AB206-82DA-4088-8084-19A6C7833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E420EA97-E925-4088-B5C0-37683F6D9980}"/>
              </a:ext>
            </a:extLst>
          </p:cNvPr>
          <p:cNvSpPr/>
          <p:nvPr/>
        </p:nvSpPr>
        <p:spPr>
          <a:xfrm>
            <a:off x="3488014" y="1095030"/>
            <a:ext cx="5214383" cy="1279481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+ 222 =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22EBA9C9-A580-49E7-AA53-FB2CAC6B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6303" y="267577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3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0C495813-6682-4F3C-AF2F-413170B270CB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25F9234E-ED9E-41C8-B947-1DAA04E8E9B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7D27D3E3-7AB3-42B4-8267-DFCE3D78DC64}"/>
              </a:ext>
            </a:extLst>
          </p:cNvPr>
          <p:cNvSpPr/>
          <p:nvPr/>
        </p:nvSpPr>
        <p:spPr>
          <a:xfrm>
            <a:off x="6957071" y="484553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620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6C25C6A-27D9-4466-B476-91166F170C7B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024A3B4B-4C40-4A15-A353-7836B070D7DB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E2556FC9-9810-497F-8B37-85537393B2EC}"/>
              </a:ext>
            </a:extLst>
          </p:cNvPr>
          <p:cNvSpPr/>
          <p:nvPr/>
        </p:nvSpPr>
        <p:spPr>
          <a:xfrm>
            <a:off x="2535479" y="3446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670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1AE0E7-A8C5-4DE7-9148-D4BD6DCA76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00950" y="500325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zalo: 032 603 0911">
            <a:extLst>
              <a:ext uri="{FF2B5EF4-FFF2-40B4-BE49-F238E27FC236}">
                <a16:creationId xmlns:a16="http://schemas.microsoft.com/office/drawing/2014/main" id="{D8866016-D10B-4E0D-8993-1A330177FA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lê huy duẩn">
            <a:extLst>
              <a:ext uri="{FF2B5EF4-FFF2-40B4-BE49-F238E27FC236}">
                <a16:creationId xmlns:a16="http://schemas.microsoft.com/office/drawing/2014/main" id="{ED0A1D6F-4471-40EB-B6C1-5033AA86E6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5AD0A7-EFB2-4CAD-BFD4-047339A197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74541" y="3652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A91E6B0-62E0-48E0-8668-3C7BBF2AE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D1D41C-3DE2-416C-86B5-305D8E3CFD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7D9C8F-119A-4F2E-AF3C-3146A5BD6F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ACE27A-FB3D-4743-86DB-3B6F9FB26B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A4909D25-D752-4B07-BBF6-1BF7F5A98A35}"/>
              </a:ext>
            </a:extLst>
          </p:cNvPr>
          <p:cNvSpPr/>
          <p:nvPr/>
        </p:nvSpPr>
        <p:spPr>
          <a:xfrm>
            <a:off x="3488014" y="1095030"/>
            <a:ext cx="5214383" cy="1279481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+ 500 =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A06FBEDB-2129-4ED8-B236-17D08D00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0784" y="28246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64F7221C-8066-40C7-B511-BEBA051DB52E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B026A21C-1F74-41B2-A4E3-DBBC4DA0FAE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53F65C90-67F9-4E55-818B-E901406359D5}"/>
              </a:ext>
            </a:extLst>
          </p:cNvPr>
          <p:cNvSpPr/>
          <p:nvPr/>
        </p:nvSpPr>
        <p:spPr>
          <a:xfrm>
            <a:off x="6890169" y="343097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ECB788A0-BF92-462B-9EF9-35EA6D69B627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3EE24719-3689-47B4-B23C-0F2ED52F7945}"/>
              </a:ext>
            </a:extLst>
          </p:cNvPr>
          <p:cNvSpPr/>
          <p:nvPr/>
        </p:nvSpPr>
        <p:spPr>
          <a:xfrm>
            <a:off x="2477419" y="3477797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998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E0E24F33-36BA-4866-971F-7D3A423AC19A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C8C217-B9B0-43E6-A0EE-91C1BD6CBA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34048" y="358869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zalo: 032 603 0911">
            <a:extLst>
              <a:ext uri="{FF2B5EF4-FFF2-40B4-BE49-F238E27FC236}">
                <a16:creationId xmlns:a16="http://schemas.microsoft.com/office/drawing/2014/main" id="{B6BC1C13-A0EC-44F3-979F-D50134783E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7325" y="36835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lê huy duẩn">
            <a:extLst>
              <a:ext uri="{FF2B5EF4-FFF2-40B4-BE49-F238E27FC236}">
                <a16:creationId xmlns:a16="http://schemas.microsoft.com/office/drawing/2014/main" id="{41B21ADE-FAF3-432F-AF72-2B119CB1F7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038483-745C-43AC-96A2-4156C905A4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37246D-4680-4D20-B6BE-D7474F6E3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FE2279-C222-4348-ABFE-9948540D71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9FCE7E-F13E-4B01-9C5C-B671A6CA0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AFD132-4AB8-4933-81D9-21FADB286E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F4894CAA-55D4-4ACA-B0F8-7AB81EEB4376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B887644A-B01D-4EF6-BD16-68BC86CD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0784" y="271133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B5F090-7CE9-4DFC-975D-C12F134FE2F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621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378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B5F090-7CE9-4DFC-975D-C12F134FE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2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3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11CFC1AE-C2EB-4C7F-B4D1-18FB37053DE2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72">
            <a:extLst>
              <a:ext uri="{FF2B5EF4-FFF2-40B4-BE49-F238E27FC236}">
                <a16:creationId xmlns:a16="http://schemas.microsoft.com/office/drawing/2014/main" id="{0B1C1E8E-DA44-47EB-B44D-58B0D907BAE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680FF4EA-E7DD-4560-B037-391E2319913F}"/>
              </a:ext>
            </a:extLst>
          </p:cNvPr>
          <p:cNvSpPr/>
          <p:nvPr/>
        </p:nvSpPr>
        <p:spPr>
          <a:xfrm>
            <a:off x="2489315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478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FD2FD3C6-656B-47A4-B83C-7DD57BDDF988}"/>
              </a:ext>
            </a:extLst>
          </p:cNvPr>
          <p:cNvSpPr/>
          <p:nvPr/>
        </p:nvSpPr>
        <p:spPr>
          <a:xfrm>
            <a:off x="2446313" y="343475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487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62904301-CBB9-4DA5-8C46-E6AE2DE70DD9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488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D980FE50-3654-4A44-8B05-DB5D434AFC5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30DFF2-C904-4C92-9F06-6619083270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3194" y="51136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zalo: 032 603 0911">
            <a:extLst>
              <a:ext uri="{FF2B5EF4-FFF2-40B4-BE49-F238E27FC236}">
                <a16:creationId xmlns:a16="http://schemas.microsoft.com/office/drawing/2014/main" id="{266B1E9A-6DCA-4A73-9905-6C09AE0930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E52BB92D-225D-432B-97A6-9D0FB3D2B6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0985" y="36308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6F7CE0-F412-4EE0-A752-9178F48FB0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E27D69F-02DA-489F-80C0-CD9C264AD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00C658-F818-4998-9A67-0AE849D5F3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99CBE2-499F-4EA2-902B-2131E6E64D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775050-D4CB-487E-B004-C94514A4CE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1437EEC2-97B6-46AF-B96C-E07E3E148292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6" name="sai">
            <a:extLst>
              <a:ext uri="{FF2B5EF4-FFF2-40B4-BE49-F238E27FC236}">
                <a16:creationId xmlns:a16="http://schemas.microsoft.com/office/drawing/2014/main" id="{B301A24D-FF50-416B-93E4-2470B6E7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8785" y="274310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A71508-AE64-4DAD-9EBF-6E6212F19C84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357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121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A71508-AE64-4DAD-9EBF-6E6212F19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2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2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5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466</Words>
  <Application>Microsoft Office PowerPoint</Application>
  <PresentationFormat>Tùy chỉnh</PresentationFormat>
  <Paragraphs>129</Paragraphs>
  <Slides>21</Slides>
  <Notes>2</Notes>
  <HiddenSlides>0</HiddenSlides>
  <MMClips>20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HP001 5 hàng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80</cp:revision>
  <dcterms:created xsi:type="dcterms:W3CDTF">2021-08-05T17:05:57Z</dcterms:created>
  <dcterms:modified xsi:type="dcterms:W3CDTF">2022-03-31T02:12:50Z</dcterms:modified>
</cp:coreProperties>
</file>