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58" r:id="rId9"/>
    <p:sldId id="257" r:id="rId10"/>
    <p:sldId id="275" r:id="rId11"/>
    <p:sldId id="259" r:id="rId12"/>
    <p:sldId id="260" r:id="rId13"/>
    <p:sldId id="261" r:id="rId14"/>
    <p:sldId id="262" r:id="rId15"/>
    <p:sldId id="274" r:id="rId16"/>
    <p:sldId id="264" r:id="rId17"/>
    <p:sldId id="263" r:id="rId18"/>
    <p:sldId id="265" r:id="rId19"/>
    <p:sldId id="266" r:id="rId20"/>
    <p:sldId id="267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849" autoAdjust="0"/>
  </p:normalViewPr>
  <p:slideViewPr>
    <p:cSldViewPr>
      <p:cViewPr varScale="1">
        <p:scale>
          <a:sx n="69" d="100"/>
          <a:sy n="69" d="100"/>
        </p:scale>
        <p:origin x="8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8D8A8-6648-40A6-BF65-82473509E0AA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8E8AA-0E51-46AB-A22F-3CE38CCD2A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351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8E8AA-0E51-46AB-A22F-3CE38CCD2AD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56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chốt :Để so sánh chiều cao của hai bạn,các con dựa vào việc so sánh số đo chiều cao của hai bạn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8E8AA-0E51-46AB-A22F-3CE38CCD2AD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83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30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357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29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928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09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7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02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73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70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838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9B0B-DD41-49F4-97DE-8D2A6A410E42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536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3.gif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028585" y="666249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Huy Duẩn"/>
          <p:cNvSpPr txBox="1"/>
          <p:nvPr/>
        </p:nvSpPr>
        <p:spPr>
          <a:xfrm>
            <a:off x="7103318" y="4338657"/>
            <a:ext cx="4718355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</a:t>
            </a:r>
            <a:endParaRPr sz="44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9177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7643" y="2636912"/>
            <a:ext cx="31133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Tiết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51631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566" y="116632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194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215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41813"/>
              </p:ext>
            </p:extLst>
          </p:nvPr>
        </p:nvGraphicFramePr>
        <p:xfrm>
          <a:off x="226554" y="1486526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194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215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02718" y="278092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0870" y="278092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006" y="278092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4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2718" y="364676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8862" y="364676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006" y="364676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1190" y="1236129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hết</a:t>
            </a:r>
            <a:r>
              <a:rPr lang="en-US" sz="3200" dirty="0">
                <a:latin typeface="+mj-lt"/>
                <a:cs typeface="Times New Roman" pitchFamily="18" charset="0"/>
              </a:rPr>
              <a:t>, ta so </a:t>
            </a:r>
            <a:r>
              <a:rPr lang="en-US" sz="3200" dirty="0" err="1">
                <a:latin typeface="+mj-lt"/>
                <a:cs typeface="Times New Roman" pitchFamily="18" charset="0"/>
              </a:rPr>
              <a:t>sánh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các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trăm</a:t>
            </a:r>
            <a:r>
              <a:rPr lang="en-US" sz="3200" dirty="0">
                <a:latin typeface="+mj-lt"/>
                <a:cs typeface="Times New Roman" pitchFamily="18" charset="0"/>
              </a:rPr>
              <a:t>.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nào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trăm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lớn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thì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lớn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: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163" y="2805789"/>
            <a:ext cx="298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itchFamily="18" charset="0"/>
              </a:rPr>
              <a:t>100 &lt; 200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6694" y="1484784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91349" y="3499267"/>
            <a:ext cx="3096345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194 &lt; 215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76494" y="4756501"/>
            <a:ext cx="3894015" cy="830997"/>
            <a:chOff x="4295006" y="1517883"/>
            <a:chExt cx="3894015" cy="830997"/>
          </a:xfrm>
        </p:grpSpPr>
        <p:sp>
          <p:nvSpPr>
            <p:cNvPr id="17" name="Rectangle 16"/>
            <p:cNvSpPr/>
            <p:nvPr/>
          </p:nvSpPr>
          <p:spPr>
            <a:xfrm>
              <a:off x="4295006" y="1517883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327             297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58418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35841" y="5838363"/>
            <a:ext cx="3894015" cy="830997"/>
            <a:chOff x="4264485" y="3246075"/>
            <a:chExt cx="3894015" cy="830997"/>
          </a:xfrm>
        </p:grpSpPr>
        <p:sp>
          <p:nvSpPr>
            <p:cNvPr id="20" name="Rectangle 19"/>
            <p:cNvSpPr/>
            <p:nvPr/>
          </p:nvSpPr>
          <p:spPr>
            <a:xfrm>
              <a:off x="4264485" y="3246075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645             307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668550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739906" y="4756500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39906" y="5838363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1023473" y="4756500"/>
            <a:ext cx="2808312" cy="707887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sánh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19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5" grpId="0" animBg="1"/>
      <p:bldP spid="16" grpId="0" animBg="1"/>
      <p:bldP spid="22" grpId="0" animBg="1"/>
      <p:bldP spid="2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2558" y="44624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352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365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08307"/>
              </p:ext>
            </p:extLst>
          </p:nvPr>
        </p:nvGraphicFramePr>
        <p:xfrm>
          <a:off x="154546" y="1414518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352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365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30710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8862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2998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0710" y="357475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8862" y="35730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2998" y="357301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99162" y="692696"/>
            <a:ext cx="6372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hết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14686" y="1412776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3159" y="2141854"/>
            <a:ext cx="6372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: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10830" y="1412776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93328" y="3327377"/>
            <a:ext cx="298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itchFamily="18" charset="0"/>
              </a:rPr>
              <a:t>50 &lt;  60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049860" y="3960930"/>
            <a:ext cx="3281196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352 &lt; 365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936334" y="4754760"/>
            <a:ext cx="3894015" cy="830997"/>
            <a:chOff x="4295006" y="1517883"/>
            <a:chExt cx="3894015" cy="830997"/>
          </a:xfrm>
        </p:grpSpPr>
        <p:sp>
          <p:nvSpPr>
            <p:cNvPr id="25" name="Rectangle 24"/>
            <p:cNvSpPr/>
            <p:nvPr/>
          </p:nvSpPr>
          <p:spPr>
            <a:xfrm>
              <a:off x="4295006" y="1517883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327             398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658418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95681" y="5836622"/>
            <a:ext cx="3894015" cy="830997"/>
            <a:chOff x="4264485" y="3246075"/>
            <a:chExt cx="3894015" cy="830997"/>
          </a:xfrm>
        </p:grpSpPr>
        <p:sp>
          <p:nvSpPr>
            <p:cNvPr id="32" name="Rectangle 31"/>
            <p:cNvSpPr/>
            <p:nvPr/>
          </p:nvSpPr>
          <p:spPr>
            <a:xfrm>
              <a:off x="4264485" y="3246075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742             726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68550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4299746" y="4754759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99746" y="5836622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Round Single Corner Rectangle 35"/>
          <p:cNvSpPr/>
          <p:nvPr/>
        </p:nvSpPr>
        <p:spPr>
          <a:xfrm>
            <a:off x="659799" y="4754759"/>
            <a:ext cx="1855130" cy="1410545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sánh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605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 animBg="1"/>
      <p:bldP spid="24" grpId="1" animBg="1"/>
      <p:bldP spid="26" grpId="0"/>
      <p:bldP spid="27" grpId="0" animBg="1"/>
      <p:bldP spid="28" grpId="0"/>
      <p:bldP spid="29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2558" y="44624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899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897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69391"/>
              </p:ext>
            </p:extLst>
          </p:nvPr>
        </p:nvGraphicFramePr>
        <p:xfrm>
          <a:off x="154546" y="1414518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899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897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30710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8862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2998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0710" y="357475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8862" y="35730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2998" y="357301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7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1799" y="474574"/>
            <a:ext cx="6192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hết</a:t>
            </a:r>
            <a:r>
              <a:rPr lang="en-US" sz="2600" dirty="0">
                <a:latin typeface="+mj-lt"/>
                <a:cs typeface="Times New Roman" pitchFamily="18" charset="0"/>
              </a:rPr>
              <a:t>, ta so </a:t>
            </a:r>
            <a:r>
              <a:rPr lang="en-US" sz="2600" dirty="0" err="1">
                <a:latin typeface="+mj-lt"/>
                <a:cs typeface="Times New Roman" pitchFamily="18" charset="0"/>
              </a:rPr>
              <a:t>sánh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các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.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nào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thì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  <a:endParaRPr lang="vi-VN" sz="2600" dirty="0">
              <a:latin typeface="+mj-lt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6556" y="1772816"/>
            <a:ext cx="6192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err="1">
                <a:latin typeface="+mj-lt"/>
                <a:cs typeface="Times New Roman" pitchFamily="18" charset="0"/>
              </a:rPr>
              <a:t>Nếu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bằng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nhau</a:t>
            </a:r>
            <a:r>
              <a:rPr lang="en-US" sz="2600" dirty="0">
                <a:latin typeface="+mj-lt"/>
                <a:cs typeface="Times New Roman" pitchFamily="18" charset="0"/>
              </a:rPr>
              <a:t>, ta so </a:t>
            </a:r>
            <a:r>
              <a:rPr lang="en-US" sz="2600" dirty="0" err="1">
                <a:latin typeface="+mj-lt"/>
                <a:cs typeface="Times New Roman" pitchFamily="18" charset="0"/>
              </a:rPr>
              <a:t>sánh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chục</a:t>
            </a:r>
            <a:r>
              <a:rPr lang="en-US" sz="2600" dirty="0">
                <a:latin typeface="+mj-lt"/>
                <a:cs typeface="Times New Roman" pitchFamily="18" charset="0"/>
              </a:rPr>
              <a:t>.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nào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chục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thì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  <a:endParaRPr lang="vi-VN" sz="2600" dirty="0">
              <a:latin typeface="+mj-lt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70970" y="1412776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2959" y="3196133"/>
            <a:ext cx="6192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err="1">
                <a:latin typeface="+mj-lt"/>
                <a:cs typeface="Times New Roman" pitchFamily="18" charset="0"/>
              </a:rPr>
              <a:t>Nếu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sô</a:t>
            </a:r>
            <a:r>
              <a:rPr lang="en-US" sz="2600" dirty="0">
                <a:latin typeface="+mj-lt"/>
                <a:cs typeface="Times New Roman" pitchFamily="18" charset="0"/>
              </a:rPr>
              <a:t>́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bằng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nhau</a:t>
            </a:r>
            <a:r>
              <a:rPr lang="en-US" sz="2600" dirty="0">
                <a:latin typeface="+mj-lt"/>
                <a:cs typeface="Times New Roman" pitchFamily="18" charset="0"/>
              </a:rPr>
              <a:t>,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chục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bằng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nhau</a:t>
            </a:r>
            <a:r>
              <a:rPr lang="en-US" sz="2600" dirty="0">
                <a:latin typeface="+mj-lt"/>
                <a:cs typeface="Times New Roman" pitchFamily="18" charset="0"/>
              </a:rPr>
              <a:t>, ta so </a:t>
            </a:r>
            <a:r>
              <a:rPr lang="en-US" sz="2600" dirty="0" err="1">
                <a:latin typeface="+mj-lt"/>
                <a:cs typeface="Times New Roman" pitchFamily="18" charset="0"/>
              </a:rPr>
              <a:t>sánh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vị</a:t>
            </a:r>
            <a:r>
              <a:rPr lang="en-US" sz="2600" dirty="0">
                <a:latin typeface="+mj-lt"/>
                <a:cs typeface="Times New Roman" pitchFamily="18" charset="0"/>
              </a:rPr>
              <a:t>.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nào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vị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thì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:</a:t>
            </a:r>
            <a:endParaRPr lang="vi-VN" sz="26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93328" y="4500409"/>
            <a:ext cx="298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itchFamily="18" charset="0"/>
              </a:rPr>
              <a:t>9 &gt; 7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76315" y="5188841"/>
            <a:ext cx="3222358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899 &gt; 897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63451" y="4754760"/>
            <a:ext cx="3894015" cy="830997"/>
            <a:chOff x="4295006" y="1517883"/>
            <a:chExt cx="3894015" cy="830997"/>
          </a:xfrm>
        </p:grpSpPr>
        <p:sp>
          <p:nvSpPr>
            <p:cNvPr id="29" name="Rectangle 28"/>
            <p:cNvSpPr/>
            <p:nvPr/>
          </p:nvSpPr>
          <p:spPr>
            <a:xfrm>
              <a:off x="4295006" y="1517883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753             756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658418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22798" y="5836622"/>
            <a:ext cx="3751348" cy="830997"/>
            <a:chOff x="4264485" y="3246075"/>
            <a:chExt cx="3751348" cy="830997"/>
          </a:xfrm>
        </p:grpSpPr>
        <p:sp>
          <p:nvSpPr>
            <p:cNvPr id="32" name="Rectangle 31"/>
            <p:cNvSpPr/>
            <p:nvPr/>
          </p:nvSpPr>
          <p:spPr>
            <a:xfrm>
              <a:off x="4264485" y="3246075"/>
              <a:ext cx="375134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649             647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68550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3826863" y="4754759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826863" y="5836622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Round Single Corner Rectangle 35"/>
          <p:cNvSpPr/>
          <p:nvPr/>
        </p:nvSpPr>
        <p:spPr>
          <a:xfrm>
            <a:off x="186916" y="4754759"/>
            <a:ext cx="1855130" cy="1410545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sánh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221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5" grpId="0" animBg="1"/>
      <p:bldP spid="28" grpId="0"/>
      <p:bldP spid="26" grpId="0"/>
      <p:bldP spid="27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2558" y="620688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673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673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761819"/>
              </p:ext>
            </p:extLst>
          </p:nvPr>
        </p:nvGraphicFramePr>
        <p:xfrm>
          <a:off x="154546" y="1990582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j-lt"/>
                          <a:cs typeface="Times New Roman" pitchFamily="18" charset="0"/>
                        </a:rPr>
                        <a:t>673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j-lt"/>
                          <a:cs typeface="Times New Roman" pitchFamily="18" charset="0"/>
                        </a:rPr>
                        <a:t>673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30710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8862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7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998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0710" y="41508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8862" y="414908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7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2998" y="4149079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7314" y="983478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hết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77314" y="238749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77314" y="3791502"/>
            <a:ext cx="6192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sô</a:t>
            </a:r>
            <a:r>
              <a:rPr lang="en-US" sz="2800" dirty="0">
                <a:latin typeface="+mj-lt"/>
                <a:cs typeface="Times New Roman" pitchFamily="18" charset="0"/>
              </a:rPr>
              <a:t>́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bằng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77314" y="5626401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đều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chúng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06674" y="5369733"/>
            <a:ext cx="3384376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673 = 673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606" y="674788"/>
            <a:ext cx="11089232" cy="830997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SO </a:t>
            </a:r>
            <a:r>
              <a:rPr lang="vi-VN" sz="4800" b="1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SÁNH</a:t>
            </a:r>
            <a:r>
              <a:rPr lang="en-US" sz="4800" b="1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CÁC SỐ CÓ BA CHỮ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2698" y="1871826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hết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2698" y="3134967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2698" y="4398108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sô</a:t>
            </a:r>
            <a:r>
              <a:rPr lang="en-US" sz="2800" dirty="0">
                <a:latin typeface="+mj-lt"/>
                <a:cs typeface="Times New Roman" pitchFamily="18" charset="0"/>
              </a:rPr>
              <a:t>́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bằng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2698" y="5661248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đều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chúng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0209" y="2564904"/>
            <a:ext cx="67521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261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780" y="508836"/>
            <a:ext cx="11500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Hùng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125 cm,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Mạnh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121 cm.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9780" y="3151608"/>
            <a:ext cx="1575930" cy="3509764"/>
            <a:chOff x="469780" y="3151608"/>
            <a:chExt cx="1575930" cy="35097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35" y="3151608"/>
              <a:ext cx="1552575" cy="29337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469780" y="6085308"/>
              <a:ext cx="1512168" cy="57606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Times New Roman" pitchFamily="18" charset="0"/>
                </a:rPr>
                <a:t>Hùng</a:t>
              </a:r>
              <a:endParaRPr lang="vi-VN" sz="280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94720" y="3356992"/>
            <a:ext cx="3200372" cy="3271917"/>
            <a:chOff x="1794720" y="3356992"/>
            <a:chExt cx="3200372" cy="3271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4720" y="3356992"/>
              <a:ext cx="3200372" cy="280032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2638822" y="6052845"/>
              <a:ext cx="1512168" cy="57606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Times New Roman" pitchFamily="18" charset="0"/>
                </a:rPr>
                <a:t>Mạnh</a:t>
              </a:r>
              <a:endParaRPr lang="vi-VN" sz="2800" dirty="0">
                <a:latin typeface="+mj-lt"/>
                <a:cs typeface="Times New Roman" pitchFamily="18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09757"/>
              </p:ext>
            </p:extLst>
          </p:nvPr>
        </p:nvGraphicFramePr>
        <p:xfrm>
          <a:off x="4655044" y="2179500"/>
          <a:ext cx="7350756" cy="194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36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+mj-lt"/>
                          <a:cs typeface="Times New Roman" pitchFamily="18" charset="0"/>
                        </a:rPr>
                        <a:t>125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+mj-lt"/>
                          <a:cs typeface="Times New Roman" pitchFamily="18" charset="0"/>
                        </a:rPr>
                        <a:t>121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59302" y="282757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3518" y="282757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03718" y="282757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9302" y="347738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3518" y="347738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03718" y="34773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44504" y="4930828"/>
            <a:ext cx="5976664" cy="11201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Hùng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cao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err="1">
                <a:latin typeface="+mj-lt"/>
                <a:cs typeface="Times New Roman" pitchFamily="18" charset="0"/>
              </a:rPr>
              <a:t>bạn</a:t>
            </a:r>
            <a:r>
              <a:rPr lang="en-US" sz="3200">
                <a:latin typeface="+mj-lt"/>
                <a:cs typeface="Times New Roman" pitchFamily="18" charset="0"/>
              </a:rPr>
              <a:t> Mạnh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93931" y="2204865"/>
            <a:ext cx="1799821" cy="1918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43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9" b="15696"/>
          <a:stretch/>
        </p:blipFill>
        <p:spPr>
          <a:xfrm>
            <a:off x="6045352" y="1628800"/>
            <a:ext cx="6268282" cy="43417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9" b="15696"/>
          <a:stretch/>
        </p:blipFill>
        <p:spPr>
          <a:xfrm>
            <a:off x="-99026" y="1582172"/>
            <a:ext cx="6268282" cy="4341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716926">
            <a:off x="-142652" y="362988"/>
            <a:ext cx="38427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 CỐ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06009" y="2742019"/>
            <a:ext cx="4269117" cy="830997"/>
            <a:chOff x="4386772" y="1517883"/>
            <a:chExt cx="4269117" cy="830997"/>
          </a:xfrm>
        </p:grpSpPr>
        <p:sp>
          <p:nvSpPr>
            <p:cNvPr id="4" name="Rectangle 3"/>
            <p:cNvSpPr/>
            <p:nvPr/>
          </p:nvSpPr>
          <p:spPr>
            <a:xfrm>
              <a:off x="4386772" y="1517883"/>
              <a:ext cx="426911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634            728 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951190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165" y="3933056"/>
            <a:ext cx="3954929" cy="830997"/>
            <a:chOff x="4495068" y="3246075"/>
            <a:chExt cx="3954929" cy="830997"/>
          </a:xfrm>
        </p:grpSpPr>
        <p:sp>
          <p:nvSpPr>
            <p:cNvPr id="6" name="Rectangle 5"/>
            <p:cNvSpPr/>
            <p:nvPr/>
          </p:nvSpPr>
          <p:spPr>
            <a:xfrm>
              <a:off x="4495068" y="3246075"/>
              <a:ext cx="39549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542           561 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920669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37931" y="2742019"/>
            <a:ext cx="3797835" cy="830997"/>
            <a:chOff x="4517708" y="4725144"/>
            <a:chExt cx="3797835" cy="830997"/>
          </a:xfrm>
        </p:grpSpPr>
        <p:sp>
          <p:nvSpPr>
            <p:cNvPr id="8" name="Rectangle 7"/>
            <p:cNvSpPr/>
            <p:nvPr/>
          </p:nvSpPr>
          <p:spPr>
            <a:xfrm>
              <a:off x="4517708" y="4725144"/>
              <a:ext cx="379783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483           </a:t>
              </a:r>
              <a:r>
                <a:rPr lang="en-US" sz="4400" dirty="0">
                  <a:latin typeface="+mj-lt"/>
                  <a:cs typeface="Times New Roman" pitchFamily="18" charset="0"/>
                </a:rPr>
                <a:t>481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972100" y="4725144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67759" y="3933056"/>
            <a:ext cx="4112023" cy="830997"/>
            <a:chOff x="4397132" y="6027003"/>
            <a:chExt cx="4112023" cy="830997"/>
          </a:xfrm>
        </p:grpSpPr>
        <p:sp>
          <p:nvSpPr>
            <p:cNvPr id="10" name="Rectangle 9"/>
            <p:cNvSpPr/>
            <p:nvPr/>
          </p:nvSpPr>
          <p:spPr>
            <a:xfrm>
              <a:off x="4397132" y="6027003"/>
              <a:ext cx="41120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824            </a:t>
              </a:r>
              <a:r>
                <a:rPr lang="en-US" sz="4400" dirty="0">
                  <a:latin typeface="+mj-lt"/>
                  <a:cs typeface="Times New Roman" pitchFamily="18" charset="0"/>
                </a:rPr>
                <a:t>824 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032416" y="602700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598419" y="2742019"/>
            <a:ext cx="864096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57766" y="3933056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792323" y="2742019"/>
            <a:ext cx="831275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63856" y="3933056"/>
            <a:ext cx="831275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19300" y="1146810"/>
            <a:ext cx="3536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2838" y="3212976"/>
            <a:ext cx="8955148" cy="3024336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75084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199" y="2321004"/>
            <a:ext cx="9836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BAND NHẠC GẤU CON</a:t>
            </a:r>
          </a:p>
        </p:txBody>
      </p:sp>
      <p:pic>
        <p:nvPicPr>
          <p:cNvPr id="3" name="BAND NHẠC GẤU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55389" y="3206053"/>
            <a:ext cx="5698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8822" y="2056374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70" y="3604546"/>
            <a:ext cx="4369640" cy="342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026" name="1" descr="Táº­p tin:Star icon stylized.svg â Wikipedia tiáº¿ng Viá»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2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24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062935" y="485951"/>
            <a:ext cx="8135670" cy="2141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223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16417" y="36450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345" y="54452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16417" y="5445225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127" y="3693106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bốn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412407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94182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8355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2486" y="4067699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4306" y="1869330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3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00023 C 0.00534 0.01574 0.01016 0.03287 0.01641 0.04815 C 0.0181 0.05254 0.02149 0.05347 0.02331 0.05764 C 0.03672 0.08981 0.02331 0.07731 0.0375 0.0868 C 0.03972 0.0919 0.04206 0.09676 0.04454 0.10139 C 0.04818 0.10833 0.05326 0.1125 0.05612 0.12083 C 0.05821 0.12615 0.05625 0.13541 0.0586 0.14004 C 0.06224 0.14791 0.0681 0.14884 0.07266 0.15463 C 0.09362 0.18217 0.07605 0.16828 0.09141 0.17893 C 0.09375 0.18379 0.09584 0.18958 0.09844 0.19352 C 0.11146 0.2125 0.1073 0.19236 0.12201 0.22245 C 0.12995 0.23912 0.13698 0.25486 0.14779 0.2662 C 0.15092 0.26921 0.15404 0.27222 0.15717 0.27569 C 0.16993 0.29074 0.15834 0.28125 0.17123 0.29004 C 0.18855 0.3169 0.17214 0.29352 0.1948 0.31921 C 0.20886 0.33541 0.19467 0.32731 0.21823 0.34352 C 0.22618 0.34907 0.22995 0.34583 0.23698 0.35324 C 0.23946 0.35578 0.24141 0.36065 0.24402 0.36273 C 0.24779 0.36574 0.25183 0.36574 0.25573 0.36782 C 0.25821 0.36898 0.26042 0.37106 0.2629 0.37245 C 0.26589 0.3743 0.26902 0.37569 0.27214 0.37731 C 0.27461 0.3787 0.27683 0.38078 0.2793 0.3824 C 0.29987 0.39444 0.27878 0.38032 0.29571 0.3919 C 0.30157 0.4 0.30534 0.40602 0.31211 0.41134 C 0.31628 0.41435 0.32956 0.41944 0.33321 0.42083 C 0.33633 0.42245 0.33959 0.42407 0.34258 0.42592 C 0.34493 0.42708 0.34727 0.42963 0.34961 0.43055 C 0.35352 0.43264 0.35743 0.43403 0.36133 0.43541 C 0.36993 0.44722 0.36693 0.4456 0.37787 0.45 C 0.38243 0.45185 0.39584 0.45532 0.40131 0.45972 C 0.40235 0.46041 0.40287 0.46296 0.40378 0.46481 " pathEditMode="relative" rAng="0" ptsTypes="AAAAAAAAAAAAAAAAAAAAAAAAAAAAAAAA">
                                      <p:cBhvr>
                                        <p:cTn id="9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" y="1413790"/>
            <a:ext cx="12255416" cy="8454110"/>
            <a:chOff x="182857" y="1566190"/>
            <a:chExt cx="12257011" cy="8454110"/>
          </a:xfrm>
        </p:grpSpPr>
        <p:pic>
          <p:nvPicPr>
            <p:cNvPr id="30" name="Picture 2" descr="Táº­p tin:Star icon stylized.svg â Wikipedia tiáº¿ng Viá»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561" y="1566190"/>
              <a:ext cx="2090236" cy="1988174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hidden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8" name="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13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2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1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0"/>
          <p:cNvSpPr/>
          <p:nvPr/>
        </p:nvSpPr>
        <p:spPr>
          <a:xfrm>
            <a:off x="838622" y="718483"/>
            <a:ext cx="10368102" cy="21344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454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9"/>
          <p:cNvSpPr/>
          <p:nvPr/>
        </p:nvSpPr>
        <p:spPr>
          <a:xfrm>
            <a:off x="1369774" y="3683818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8"/>
          <p:cNvSpPr/>
          <p:nvPr/>
        </p:nvSpPr>
        <p:spPr>
          <a:xfrm>
            <a:off x="1408535" y="5323615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7"/>
          <p:cNvSpPr/>
          <p:nvPr/>
        </p:nvSpPr>
        <p:spPr>
          <a:xfrm>
            <a:off x="7232434" y="5266961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6"/>
          <p:cNvSpPr/>
          <p:nvPr/>
        </p:nvSpPr>
        <p:spPr>
          <a:xfrm>
            <a:off x="7202748" y="3717032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26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07999" y="3976366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57776" y="5591923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23444" y="5485644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26404" y="3947779"/>
            <a:ext cx="686951" cy="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894" y="2042167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727999" y="1916832"/>
            <a:ext cx="791143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1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0.00024 C 0.00079 0.01852 0.00118 0.03727 0.00235 0.05579 C 0.00287 0.06297 0.00404 0.07014 0.00482 0.07732 C 0.0056 0.08588 0.00612 0.09468 0.00717 0.10301 C 0.00769 0.10764 0.00899 0.11158 0.00964 0.11598 C 0.01381 0.14584 0.00886 0.12917 0.01693 0.15047 C 0.02058 0.17639 0.01823 0.16204 0.02409 0.19352 C 0.02409 0.19375 0.02891 0.21922 0.02891 0.21945 C 0.0306 0.225 0.03243 0.23056 0.03386 0.23635 C 0.03477 0.24051 0.03503 0.24537 0.0362 0.24931 C 0.0375 0.25394 0.03972 0.25764 0.04102 0.26227 C 0.04467 0.27524 0.0431 0.28195 0.04597 0.29676 C 0.04701 0.30278 0.04935 0.30787 0.05079 0.31389 C 0.0517 0.31806 0.05222 0.32269 0.05313 0.32686 C 0.05834 0.34838 0.05795 0.33681 0.05795 0.34838 " pathEditMode="relative" rAng="0" ptsTypes="AAAAAAAAAAAAAAAA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Huy Duẩn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6614" y="620688"/>
            <a:ext cx="10499484" cy="26834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256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46120" y="5445224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64938" y="5364995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6120" y="3946122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2720" y="3936847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44174" y="4525272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57467" y="4165210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31704" y="5912770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76744" y="5861101"/>
            <a:ext cx="1048363" cy="9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167214" y="2204864"/>
            <a:ext cx="791143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465" y="230729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556E-6 L -1.45833E-6 -5.55556E-6 C 0.00716 0.00277 0.01471 0.00439 0.02175 0.00856 C 0.02748 0.0118 0.03203 0.0236 0.0362 0.03009 C 0.04011 0.0361 0.04427 0.04166 0.04831 0.04722 C 0.05065 0.05022 0.05313 0.05323 0.0556 0.05578 C 0.05873 0.05902 0.06237 0.06064 0.06524 0.06434 C 0.0681 0.06782 0.06992 0.07337 0.07253 0.07731 C 0.07474 0.08055 0.07761 0.0824 0.07982 0.08587 C 0.08763 0.09837 0.09792 0.11597 0.10404 0.13309 C 0.10599 0.13865 0.10677 0.14513 0.10886 0.15022 C 0.1155 0.16666 0.11758 0.16157 0.12578 0.17615 C 0.12865 0.18124 0.13073 0.18749 0.13307 0.19328 C 0.13646 0.20184 0.14271 0.21921 0.14271 0.21921 C 0.14349 0.22476 0.14401 0.23078 0.14518 0.23634 C 0.14649 0.24235 0.14974 0.24722 0.15 0.25347 C 0.1513 0.27916 0.15 0.30509 0.15 0.33101 " pathEditMode="relative" ptsTypes="AAAAAAAAAAAAAAA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44216" y="603785"/>
            <a:ext cx="8901980" cy="239316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193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5899" y="3619816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1826" y="5249945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65898" y="5249946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49608" y="3621099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35923" y="362939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57783" y="532386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23452" y="521758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89073" y="3619815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6122" y="1541134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896351" y="2083841"/>
            <a:ext cx="791143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7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807 0.00139 -0.01641 0.00092 -0.02422 0.00416 C -0.02708 0.00532 -0.02904 0.01018 -0.03151 0.01273 C -0.03463 0.01597 -0.03789 0.01898 -0.04115 0.02129 C -0.04596 0.02477 -0.05117 0.02592 -0.05573 0.03009 C -0.06211 0.03565 -0.06823 0.04305 -0.075 0.04722 L -0.08958 0.05578 C -0.09206 0.05717 -0.0944 0.05903 -0.09687 0.06018 C -0.10404 0.06296 -0.11146 0.06504 -0.11862 0.06875 C -0.12279 0.07083 -0.12656 0.07523 -0.13073 0.07731 C -0.1569 0.09004 -0.13372 0.07176 -0.15976 0.09028 C -0.19557 0.11574 -0.15104 0.08333 -0.18151 0.10741 C -0.19323 0.11666 -0.19284 0.11412 -0.20325 0.12453 C -0.20586 0.12708 -0.20794 0.13102 -0.21055 0.13333 C -0.21445 0.13657 -0.21888 0.13796 -0.22266 0.1419 C -0.22617 0.14537 -0.22891 0.15069 -0.23229 0.15463 C -0.2362 0.15926 -0.24036 0.16319 -0.2444 0.16759 C -0.24687 0.17037 -0.24922 0.17338 -0.25169 0.17616 C -0.25325 0.18055 -0.25495 0.18472 -0.25651 0.18912 C -0.25898 0.19629 -0.26094 0.20393 -0.2638 0.21065 C -0.26575 0.21551 -0.26862 0.21921 -0.27096 0.22361 C -0.28568 0.27546 -0.26601 0.21296 -0.28307 0.2493 C -0.28542 0.25416 -0.28607 0.26111 -0.28789 0.26666 C -0.2901 0.27268 -0.29284 0.27801 -0.29518 0.28379 C -0.29687 0.28796 -0.29805 0.29305 -0.3 0.29676 C -0.30208 0.30023 -0.30495 0.30231 -0.30729 0.30532 C -0.30885 0.30949 -0.31081 0.31366 -0.31211 0.31828 C -0.31328 0.32222 -0.31315 0.32731 -0.31458 0.33102 C -0.31641 0.33611 -0.31966 0.33935 -0.32187 0.34398 C -0.3319 0.36551 -0.32057 0.34977 -0.33385 0.36551 C -0.33476 0.36967 -0.3349 0.37453 -0.33633 0.37847 C -0.34154 0.39213 -0.34323 0.39097 -0.35091 0.3956 C -0.36693 0.4243 -0.34961 0.39722 -0.36536 0.41273 C -0.37044 0.41782 -0.37435 0.42662 -0.37982 0.43009 C -0.39271 0.4375 -0.38503 0.43171 -0.40169 0.45162 C -0.40404 0.4544 -0.4069 0.45648 -0.40885 0.46018 C -0.4207 0.48102 -0.4125 0.46389 -0.42096 0.49028 C -0.4224 0.49467 -0.42578 0.50324 -0.42578 0.50324 " pathEditMode="relative" ptsTypes="AAAAAAAAAAAAAAAAAAAAAAAAAAAAAAAAAAAAA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42842" y="734264"/>
            <a:ext cx="7704728" cy="2334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589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2372" y="509217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9088" y="3393719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9088" y="5090888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2373" y="340200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1582" y="395200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33869" y="570651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609" y="390306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8441" y="563388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9092" y="187682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9.16667E-6 -2.22222E-6 C -0.00091 0.01852 -0.00065 0.0375 -0.00247 0.05579 C -0.00312 0.06204 -0.00611 0.0669 -0.00729 0.07292 C -0.00859 0.07986 -0.00872 0.0875 -0.00976 0.09444 C -0.01106 0.10347 -0.01549 0.12245 -0.01705 0.12893 C -0.01784 0.13889 -0.01835 0.14907 -0.0194 0.15903 C -0.02031 0.16736 -0.02579 0.18796 -0.02669 0.19352 C -0.03242 0.22731 -0.02486 0.2037 -0.03399 0.22778 C -0.03477 0.23218 -0.03567 0.23634 -0.03632 0.24074 C -0.03736 0.24792 -0.03749 0.25532 -0.0388 0.26227 C -0.03997 0.26829 -0.04218 0.27361 -0.04362 0.2794 C -0.04974 0.30509 -0.04075 0.28681 -0.05572 0.32685 C -0.05729 0.33102 -0.05924 0.33518 -0.06054 0.33981 C -0.06524 0.35648 -0.06067 0.35046 -0.06536 0.36991 C -0.06653 0.37454 -0.06887 0.37824 -0.07019 0.38264 C -0.0802 0.41829 -0.06236 0.36806 -0.07747 0.41296 C -0.08046 0.42176 -0.0871 0.43866 -0.0871 0.43866 C -0.08802 0.44444 -0.08789 0.45069 -0.08959 0.45579 C -0.09127 0.46111 -0.09467 0.46412 -0.09687 0.46875 C -0.11055 0.49792 -0.09635 0.47222 -0.10404 0.48588 " pathEditMode="relative" ptsTypes="AAAAAAAAAAAAAAAAAAA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05490" y="908720"/>
            <a:ext cx="9613850" cy="4973736"/>
            <a:chOff x="982638" y="625872"/>
            <a:chExt cx="10045898" cy="540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38" y="625872"/>
              <a:ext cx="10045898" cy="540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Callout 1"/>
            <p:cNvSpPr/>
            <p:nvPr/>
          </p:nvSpPr>
          <p:spPr>
            <a:xfrm>
              <a:off x="9335566" y="1556792"/>
              <a:ext cx="1440160" cy="1080120"/>
            </a:xfrm>
            <a:prstGeom prst="wedgeEllipseCallout">
              <a:avLst>
                <a:gd name="adj1" fmla="val -42249"/>
                <a:gd name="adj2" fmla="val 51750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215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Callout 3"/>
            <p:cNvSpPr/>
            <p:nvPr/>
          </p:nvSpPr>
          <p:spPr>
            <a:xfrm>
              <a:off x="1918742" y="1412776"/>
              <a:ext cx="1440160" cy="1080120"/>
            </a:xfrm>
            <a:prstGeom prst="wedgeEllipseCallout">
              <a:avLst>
                <a:gd name="adj1" fmla="val 38377"/>
                <a:gd name="adj2" fmla="val 61156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194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010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6854" y="404664"/>
            <a:ext cx="669674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vi-VN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CÓ BA CHỮ SỐ</a:t>
            </a:r>
          </a:p>
        </p:txBody>
      </p:sp>
    </p:spTree>
    <p:extLst>
      <p:ext uri="{BB962C8B-B14F-4D97-AF65-F5344CB8AC3E}">
        <p14:creationId xmlns:p14="http://schemas.microsoft.com/office/powerpoint/2010/main" val="2708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747</Words>
  <Application>Microsoft Office PowerPoint</Application>
  <PresentationFormat>Custom</PresentationFormat>
  <Paragraphs>174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61</cp:revision>
  <dcterms:created xsi:type="dcterms:W3CDTF">2021-08-08T12:33:55Z</dcterms:created>
  <dcterms:modified xsi:type="dcterms:W3CDTF">2023-03-20T02:21:54Z</dcterms:modified>
</cp:coreProperties>
</file>