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9"/>
  </p:notesMasterIdLst>
  <p:sldIdLst>
    <p:sldId id="267" r:id="rId4"/>
    <p:sldId id="356" r:id="rId5"/>
    <p:sldId id="355" r:id="rId6"/>
    <p:sldId id="2007577113"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t>‹#›</a:t>
            </a:fld>
            <a:endParaRPr lang="en-US"/>
          </a:p>
        </p:txBody>
      </p:sp>
    </p:spTree>
    <p:extLst>
      <p:ext uri="{BB962C8B-B14F-4D97-AF65-F5344CB8AC3E}">
        <p14:creationId xmlns:p14="http://schemas.microsoft.com/office/powerpoint/2010/main" val="4105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281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9665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4273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363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7604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0582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0470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047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3261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6512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9973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575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1811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892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90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5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0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03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311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2232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30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5976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43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296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34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2022/2/17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53223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灯片编号占位符 5">
            <a:extLst>
              <a:ext uri="{FF2B5EF4-FFF2-40B4-BE49-F238E27FC236}">
                <a16:creationId xmlns:a16="http://schemas.microsoft.com/office/drawing/2014/main" id="{F8C3E60C-7521-47CB-BCD7-6FEDF360A4B2}"/>
              </a:ext>
            </a:extLst>
          </p:cNvPr>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2453671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239135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87459" y="-825769"/>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20210409090849_wm_shs-tieng-viet-2-tap-1">
            <a:extLst>
              <a:ext uri="{FF2B5EF4-FFF2-40B4-BE49-F238E27FC236}">
                <a16:creationId xmlns:a16="http://schemas.microsoft.com/office/drawing/2014/main" id="{E359EC01-661F-4073-BD7D-48542DEE329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9170" y="17697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FEFBBF7-D02D-41D9-9D2F-D65FDDF4F60C}"/>
              </a:ext>
            </a:extLst>
          </p:cNvPr>
          <p:cNvSpPr txBox="1"/>
          <p:nvPr/>
        </p:nvSpPr>
        <p:spPr>
          <a:xfrm>
            <a:off x="2001511" y="158761"/>
            <a:ext cx="8554039" cy="550472"/>
          </a:xfrm>
          <a:prstGeom prst="rect">
            <a:avLst/>
          </a:prstGeom>
          <a:noFill/>
        </p:spPr>
        <p:txBody>
          <a:bodyPr wrap="square" rtlCol="0">
            <a:spAutoFit/>
          </a:bodyPr>
          <a:lstStyle/>
          <a:p>
            <a:pPr defTabSz="1219170">
              <a:lnSpc>
                <a:spcPts val="4000"/>
              </a:lnSpc>
              <a:buClr>
                <a:srgbClr val="000000"/>
              </a:buClr>
            </a:pPr>
            <a:r>
              <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về việc làm của những người trong tranh.</a:t>
            </a:r>
            <a:endParaRPr lang="en-US" sz="28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BF3BE099-579C-48E0-81DC-48A6CB5FB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1717425" y="855174"/>
            <a:ext cx="8371840" cy="3129237"/>
          </a:xfrm>
          <a:prstGeom prst="rect">
            <a:avLst/>
          </a:prstGeom>
        </p:spPr>
      </p:pic>
      <p:sp>
        <p:nvSpPr>
          <p:cNvPr id="28" name="TextBox 27">
            <a:extLst>
              <a:ext uri="{FF2B5EF4-FFF2-40B4-BE49-F238E27FC236}">
                <a16:creationId xmlns:a16="http://schemas.microsoft.com/office/drawing/2014/main" id="{F2F8D77F-4368-40DF-ABBB-5069230D9FE3}"/>
              </a:ext>
            </a:extLst>
          </p:cNvPr>
          <p:cNvSpPr txBox="1"/>
          <p:nvPr/>
        </p:nvSpPr>
        <p:spPr>
          <a:xfrm>
            <a:off x="2001511" y="3878914"/>
            <a:ext cx="9628237" cy="2826479"/>
          </a:xfrm>
          <a:prstGeom prst="rect">
            <a:avLst/>
          </a:prstGeom>
          <a:noFill/>
        </p:spPr>
        <p:txBody>
          <a:bodyPr wrap="square" rtlCol="0">
            <a:spAutoFit/>
          </a:bodyPr>
          <a:lstStyle/>
          <a:p>
            <a:pPr defTabSz="1219170">
              <a:lnSpc>
                <a:spcPct val="130000"/>
              </a:lnSpc>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khảo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just"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nương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việc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ra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cày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cụ</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cỏ</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chú</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bắc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thổi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cơm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trên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lưng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r" defTabSz="1219170">
              <a:lnSpc>
                <a:spcPct val="13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304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450" y="243840"/>
            <a:ext cx="8770152" cy="1128386"/>
          </a:xfrm>
          <a:prstGeom prst="rect">
            <a:avLst/>
          </a:prstGeom>
          <a:noFill/>
        </p:spPr>
        <p:txBody>
          <a:bodyPr wrap="square" rtlCol="0">
            <a:spAutoFit/>
          </a:bodyPr>
          <a:lstStyle/>
          <a:p>
            <a:pPr defTabSz="1219170">
              <a:lnSpc>
                <a:spcPct val="150000"/>
              </a:lnSpc>
              <a:buClr>
                <a:srgbClr val="000000"/>
              </a:buClr>
            </a:pPr>
            <a:r>
              <a:rPr lang="en-US"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400" b="1"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flipV="1">
            <a:off x="4154128" y="3841143"/>
            <a:ext cx="1027059" cy="286945"/>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7151612" y="3841144"/>
            <a:ext cx="849745"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6178713" y="4690888"/>
            <a:ext cx="0" cy="723843"/>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5CAE6D5-0AAD-C44B-A694-C84A6935AB6B}"/>
              </a:ext>
            </a:extLst>
          </p:cNvPr>
          <p:cNvSpPr/>
          <p:nvPr/>
        </p:nvSpPr>
        <p:spPr>
          <a:xfrm>
            <a:off x="5328970" y="2991398"/>
            <a:ext cx="1699490" cy="16994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1" name="Group 10">
            <a:extLst>
              <a:ext uri="{FF2B5EF4-FFF2-40B4-BE49-F238E27FC236}">
                <a16:creationId xmlns:a16="http://schemas.microsoft.com/office/drawing/2014/main" id="{79712B93-6D38-8542-B990-BFA74E494163}"/>
              </a:ext>
            </a:extLst>
          </p:cNvPr>
          <p:cNvGrpSpPr/>
          <p:nvPr/>
        </p:nvGrpSpPr>
        <p:grpSpPr>
          <a:xfrm>
            <a:off x="8001357" y="2991398"/>
            <a:ext cx="2221724" cy="2232727"/>
            <a:chOff x="4830610" y="2050473"/>
            <a:chExt cx="1666293" cy="1674545"/>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674545"/>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những ai tham gia việc đó?</a:t>
              </a:r>
            </a:p>
            <a:p>
              <a:pPr algn="ctr" defTabSz="1219170">
                <a:lnSpc>
                  <a:spcPct val="150000"/>
                </a:lnSpc>
                <a:buClr>
                  <a:srgbClr val="000000"/>
                </a:buClr>
              </a:pP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3979203" y="5414730"/>
            <a:ext cx="4399020" cy="1286821"/>
            <a:chOff x="1813995" y="3867973"/>
            <a:chExt cx="3299265" cy="965116"/>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1957517" y="2537099"/>
            <a:ext cx="2239759" cy="3144609"/>
            <a:chOff x="329117" y="1792813"/>
            <a:chExt cx="1679819" cy="2115179"/>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2090044"/>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Em có suy nghĩ gì khi chứng kiến (hoặc tham gia) việc đó?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6155669" y="2355138"/>
            <a:ext cx="0" cy="517236"/>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4208291" y="1459937"/>
            <a:ext cx="4399020" cy="1128012"/>
            <a:chOff x="2329054" y="823636"/>
            <a:chExt cx="2356133" cy="846009"/>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843548"/>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Em đã tham gia hoặc chứng kiến việc gì? </a:t>
              </a:r>
              <a:r>
                <a:rPr lang="vi-VN" sz="24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Ở đâu</a:t>
              </a:r>
              <a:r>
                <a:rPr lang="en-US" sz="24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24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en-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5181187" y="2855931"/>
            <a:ext cx="1970424" cy="1970424"/>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ấy khi tan học về, trời bắt đầu chuyển giông. Em vội vã rẽ nhanh vào con ngõ nhà mình thì thấy một chị dáng vẻ mệt mỏi  bế em bé i một tay kéo va li và đang rảo bước. Còn em bé mới xinh làm sao, em bé đội một cái mũ vải ren bèo màu hồng, có vẻ như đang muốn quấy khó.. Em vội thưa: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về đâu hả chị? Chị đưa em kéo va-li giúp cho!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 lại nhìn em cười và nói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 ơn em gái ngoan</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341</Words>
  <Application>Microsoft Office PowerPoint</Application>
  <PresentationFormat>Màn hình rộng</PresentationFormat>
  <Paragraphs>25</Paragraphs>
  <Slides>5</Slides>
  <Notes>2</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5</vt:i4>
      </vt:variant>
    </vt:vector>
  </HeadingPairs>
  <TitlesOfParts>
    <vt:vector size="15" baseType="lpstr">
      <vt:lpstr>微软雅黑</vt:lpstr>
      <vt:lpstr>Arial</vt:lpstr>
      <vt:lpstr>Arial-Rounded</vt:lpstr>
      <vt:lpstr>Calibri</vt:lpstr>
      <vt:lpstr>Kalam</vt:lpstr>
      <vt:lpstr>Montserrat</vt:lpstr>
      <vt:lpstr>Segoe UI Black</vt:lpstr>
      <vt:lpstr>Office 主题​​</vt:lpstr>
      <vt:lpstr>1_Doodle Sketchbook by Slidesgo</vt:lpstr>
      <vt:lpstr>包图主题2</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trangnguyencdsphn@gmail.com</cp:lastModifiedBy>
  <cp:revision>5</cp:revision>
  <dcterms:created xsi:type="dcterms:W3CDTF">2021-08-01T08:47:12Z</dcterms:created>
  <dcterms:modified xsi:type="dcterms:W3CDTF">2022-02-17T02:58:09Z</dcterms:modified>
</cp:coreProperties>
</file>