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5" r:id="rId3"/>
    <p:sldMasterId id="2147483723" r:id="rId4"/>
    <p:sldMasterId id="2147483734" r:id="rId5"/>
    <p:sldMasterId id="2147483738" r:id="rId6"/>
    <p:sldMasterId id="2147483750" r:id="rId7"/>
  </p:sldMasterIdLst>
  <p:notesMasterIdLst>
    <p:notesMasterId r:id="rId25"/>
  </p:notesMasterIdLst>
  <p:sldIdLst>
    <p:sldId id="514" r:id="rId8"/>
    <p:sldId id="367" r:id="rId9"/>
    <p:sldId id="275" r:id="rId10"/>
    <p:sldId id="267" r:id="rId11"/>
    <p:sldId id="277" r:id="rId12"/>
    <p:sldId id="294" r:id="rId13"/>
    <p:sldId id="313" r:id="rId14"/>
    <p:sldId id="370" r:id="rId15"/>
    <p:sldId id="369" r:id="rId16"/>
    <p:sldId id="371" r:id="rId17"/>
    <p:sldId id="372" r:id="rId18"/>
    <p:sldId id="511" r:id="rId19"/>
    <p:sldId id="289" r:id="rId20"/>
    <p:sldId id="317" r:id="rId21"/>
    <p:sldId id="512" r:id="rId22"/>
    <p:sldId id="258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文本占位符 26626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316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4E0531C-010D-4451-9239-670AC71B0BD6}" type="slidenum">
              <a:rPr lang="en-US" altLang="zh-CN" sz="1200"/>
              <a:pPr algn="r" eaLnBrk="1" hangingPunct="1"/>
              <a:t>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85459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2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458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54989" y="130859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88251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26072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15405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09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662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2519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05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593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35447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352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1686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22298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1855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8046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456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4225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6" y="-2655967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64" r:id="rId4"/>
    <p:sldLayoutId id="2147483765" r:id="rId5"/>
    <p:sldLayoutId id="2147483709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8" y="901542"/>
            <a:ext cx="8481612" cy="595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35" y="131117"/>
            <a:ext cx="3530138" cy="172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1270"/>
          <p:cNvSpPr txBox="1">
            <a:spLocks noChangeArrowheads="1"/>
          </p:cNvSpPr>
          <p:nvPr/>
        </p:nvSpPr>
        <p:spPr bwMode="auto">
          <a:xfrm>
            <a:off x="3942933" y="4510347"/>
            <a:ext cx="7107382" cy="158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4786" tIns="22393" rIns="44786" bIns="223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8850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00F-BADB-4434-81E7-574F5A3D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55257"/>
              </p:ext>
            </p:extLst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35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760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420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68" y="2650242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7458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310</Words>
  <Application>Microsoft Office PowerPoint</Application>
  <PresentationFormat>Widescreen</PresentationFormat>
  <Paragraphs>45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微软雅黑</vt:lpstr>
      <vt:lpstr>宋体</vt:lpstr>
      <vt:lpstr>Arial</vt:lpstr>
      <vt:lpstr>Arial Black</vt:lpstr>
      <vt:lpstr>Calibri</vt:lpstr>
      <vt:lpstr>Calibri Light</vt:lpstr>
      <vt:lpstr>DengXian</vt:lpstr>
      <vt:lpstr>DengXian</vt:lpstr>
      <vt:lpstr>等线 Light</vt:lpstr>
      <vt:lpstr>Raleway</vt:lpstr>
      <vt:lpstr>华文琥珀</vt:lpstr>
      <vt:lpstr>Times New Roman</vt:lpstr>
      <vt:lpstr>仓耳羽辰体-谷力 W05</vt:lpstr>
      <vt:lpstr>思源黑体 CN Regular</vt:lpstr>
      <vt:lpstr>方正兰亭粗黑_GBK</vt:lpstr>
      <vt:lpstr>Office 主题</vt:lpstr>
      <vt:lpstr>1_Office 主题</vt:lpstr>
      <vt:lpstr>3_Office 主题​​</vt:lpstr>
      <vt:lpstr>2_Office 主题</vt:lpstr>
      <vt:lpstr>Office 主题​​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14</cp:revision>
  <dcterms:created xsi:type="dcterms:W3CDTF">2021-06-19T11:55:59Z</dcterms:created>
  <dcterms:modified xsi:type="dcterms:W3CDTF">2021-09-01T15:59:46Z</dcterms:modified>
</cp:coreProperties>
</file>