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07" r:id="rId5"/>
  </p:sldMasterIdLst>
  <p:notesMasterIdLst>
    <p:notesMasterId r:id="rId13"/>
  </p:notesMasterIdLst>
  <p:sldIdLst>
    <p:sldId id="257" r:id="rId6"/>
    <p:sldId id="522" r:id="rId7"/>
    <p:sldId id="375" r:id="rId8"/>
    <p:sldId id="517" r:id="rId9"/>
    <p:sldId id="2920" r:id="rId10"/>
    <p:sldId id="267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899E-0512-474F-AE93-8868CF259E3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B4CEF-C9E2-4F26-ABF6-AC659428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255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3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2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3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608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56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71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037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810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3340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360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08648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2302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2147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467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31559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56331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4182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31176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797454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73074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363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15862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660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57862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55781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7647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37253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914033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104862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3178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1217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66924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4455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55224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0008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988923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1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9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4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020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78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6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0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81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69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8240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806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84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07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112885" y="1118586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các bài viết về hoạt động cuả học sinh ở trường.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F44C9-9B6C-4F70-9CA3-1BCFCB979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02" y="2865073"/>
            <a:ext cx="5884883" cy="338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32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>
                <a:solidFill>
                  <a:srgbClr val="70AD47">
                    <a:lumMod val="75000"/>
                  </a:srgbClr>
                </a:solidFill>
              </a:rPr>
              <a:t>Nói với bạn về hoạt động em yêu thích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9B7D99-F165-4761-ADB8-C7DEE9E795A0}"/>
              </a:ext>
            </a:extLst>
          </p:cNvPr>
          <p:cNvGrpSpPr/>
          <p:nvPr/>
        </p:nvGrpSpPr>
        <p:grpSpPr>
          <a:xfrm>
            <a:off x="1417320" y="1643071"/>
            <a:ext cx="8631935" cy="3751889"/>
            <a:chOff x="-962607" y="2096991"/>
            <a:chExt cx="7464527" cy="30728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D3CDF6-C8FC-4CC3-96A7-849200808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080" y="2561834"/>
              <a:ext cx="6145840" cy="2143125"/>
            </a:xfrm>
            <a:prstGeom prst="roundRect">
              <a:avLst>
                <a:gd name="adj" fmla="val 30164"/>
              </a:avLst>
            </a:prstGeom>
          </p:spPr>
        </p:pic>
        <p:sp>
          <p:nvSpPr>
            <p:cNvPr id="11" name="Oval Callout 3">
              <a:extLst>
                <a:ext uri="{FF2B5EF4-FFF2-40B4-BE49-F238E27FC236}">
                  <a16:creationId xmlns:a16="http://schemas.microsoft.com/office/drawing/2014/main" id="{73E9250B-3B2A-4695-AC24-360C7E65246D}"/>
                </a:ext>
              </a:extLst>
            </p:cNvPr>
            <p:cNvSpPr/>
            <p:nvPr/>
          </p:nvSpPr>
          <p:spPr>
            <a:xfrm>
              <a:off x="-962607" y="2096991"/>
              <a:ext cx="4725811" cy="3072809"/>
            </a:xfrm>
            <a:prstGeom prst="wedgeEllipseCallout">
              <a:avLst>
                <a:gd name="adj1" fmla="val 55223"/>
                <a:gd name="adj2" fmla="val -11996"/>
              </a:avLst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E2481-1A9C-4DBD-BBF5-823C31222FC5}"/>
                </a:ext>
              </a:extLst>
            </p:cNvPr>
            <p:cNvSpPr/>
            <p:nvPr/>
          </p:nvSpPr>
          <p:spPr>
            <a:xfrm>
              <a:off x="-483976" y="2623070"/>
              <a:ext cx="41595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Tên của hoạt động là gì?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5893DD-F50B-4A19-A519-D8D950CFE188}"/>
                </a:ext>
              </a:extLst>
            </p:cNvPr>
            <p:cNvSpPr/>
            <p:nvPr/>
          </p:nvSpPr>
          <p:spPr>
            <a:xfrm>
              <a:off x="-448467" y="3073218"/>
              <a:ext cx="39840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Những ai đã tham gia hoạt động đó?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71808A-F1EE-43B8-8412-32CC0252FA5F}"/>
                </a:ext>
              </a:extLst>
            </p:cNvPr>
            <p:cNvSpPr/>
            <p:nvPr/>
          </p:nvSpPr>
          <p:spPr>
            <a:xfrm>
              <a:off x="-439957" y="3845467"/>
              <a:ext cx="35169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Điều bạn thích nhất ở hoạt động đó là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2960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hoạt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động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Ở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trường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199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tham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107</Words>
  <Application>Microsoft Office PowerPoint</Application>
  <PresentationFormat>Widescreen</PresentationFormat>
  <Paragraphs>22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等线</vt:lpstr>
      <vt:lpstr>等线 Light</vt:lpstr>
      <vt:lpstr>微软雅黑</vt:lpstr>
      <vt:lpstr>.VnAvant</vt:lpstr>
      <vt:lpstr>Arial</vt:lpstr>
      <vt:lpstr>Arial-Rounded</vt:lpstr>
      <vt:lpstr>Calibri</vt:lpstr>
      <vt:lpstr>Calibri Light</vt:lpstr>
      <vt:lpstr>Times New Roman</vt:lpstr>
      <vt:lpstr>1_Office Theme</vt:lpstr>
      <vt:lpstr>6_Office Theme</vt:lpstr>
      <vt:lpstr>千图网拥有20W+精美PPT模板 更多PPT模板下载至：www.58pic.com/office/ppt​​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2021-08-05T04:48:13Z</dcterms:created>
  <dcterms:modified xsi:type="dcterms:W3CDTF">2021-08-05T04:54:26Z</dcterms:modified>
</cp:coreProperties>
</file>