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8"/>
  </p:notesMasterIdLst>
  <p:sldIdLst>
    <p:sldId id="257" r:id="rId4"/>
    <p:sldId id="259" r:id="rId5"/>
    <p:sldId id="258" r:id="rId6"/>
    <p:sldId id="260" r:id="rId7"/>
    <p:sldId id="261" r:id="rId8"/>
    <p:sldId id="262" r:id="rId9"/>
    <p:sldId id="266" r:id="rId10"/>
    <p:sldId id="265" r:id="rId11"/>
    <p:sldId id="25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42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21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026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32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797547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8573310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39489459"/>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6435159"/>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1853254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2354767"/>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4283648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35355095"/>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22100740"/>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4756336"/>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77112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5613219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660256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6751628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58280525"/>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10/27/2022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2234567"/>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5487353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10/27/2022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4691617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10/27/2022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871930321"/>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062458402"/>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602118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10/27/2022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18354996"/>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10/27/2022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1282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10/27/2022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77289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microsoft.com/office/2007/relationships/hdphoto" Target="../media/hdphoto4.wdp"/><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image" Target="../media/image43.png"/><Relationship Id="rId4" Type="http://schemas.microsoft.com/office/2007/relationships/hdphoto" Target="../media/hdphoto21.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5" Type="http://schemas.openxmlformats.org/officeDocument/2006/relationships/image" Target="../media/image43.png"/><Relationship Id="rId4" Type="http://schemas.microsoft.com/office/2007/relationships/hdphoto" Target="../media/hdphoto2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9.png"/><Relationship Id="rId26" Type="http://schemas.openxmlformats.org/officeDocument/2006/relationships/image" Target="../media/image23.png"/><Relationship Id="rId3" Type="http://schemas.openxmlformats.org/officeDocument/2006/relationships/image" Target="../media/image14.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17.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26.png"/><Relationship Id="rId2" Type="http://schemas.openxmlformats.org/officeDocument/2006/relationships/image" Target="../media/image13.jpeg"/><Relationship Id="rId16" Type="http://schemas.microsoft.com/office/2007/relationships/hdphoto" Target="../media/hdphoto9.wdp"/><Relationship Id="rId20" Type="http://schemas.openxmlformats.org/officeDocument/2006/relationships/image" Target="../media/image20.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6.xml"/><Relationship Id="rId24" Type="http://schemas.openxmlformats.org/officeDocument/2006/relationships/image" Target="../media/image22.png"/><Relationship Id="rId32" Type="http://schemas.openxmlformats.org/officeDocument/2006/relationships/image" Target="../media/image25.GIF"/><Relationship Id="rId5" Type="http://schemas.openxmlformats.org/officeDocument/2006/relationships/slide" Target="slide3.xml"/><Relationship Id="rId15" Type="http://schemas.openxmlformats.org/officeDocument/2006/relationships/image" Target="../media/image18.png"/><Relationship Id="rId23" Type="http://schemas.microsoft.com/office/2007/relationships/hdphoto" Target="../media/hdphoto12.wdp"/><Relationship Id="rId28" Type="http://schemas.openxmlformats.org/officeDocument/2006/relationships/image" Target="../media/image5.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16.png"/><Relationship Id="rId14" Type="http://schemas.openxmlformats.org/officeDocument/2006/relationships/slide" Target="slide7.xml"/><Relationship Id="rId22" Type="http://schemas.openxmlformats.org/officeDocument/2006/relationships/image" Target="../media/image21.png"/><Relationship Id="rId27" Type="http://schemas.microsoft.com/office/2007/relationships/hdphoto" Target="../media/hdphoto14.wdp"/><Relationship Id="rId30" Type="http://schemas.openxmlformats.org/officeDocument/2006/relationships/image" Target="../media/image24.png"/><Relationship Id="rId35" Type="http://schemas.openxmlformats.org/officeDocument/2006/relationships/image" Target="../media/image27.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0.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0.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pic>
        <p:nvPicPr>
          <p:cNvPr id="21" name="Content Placeholder 20" descr="logo"/>
          <p:cNvPicPr>
            <a:picLocks noGrp="1" noChangeAspect="1"/>
          </p:cNvPicPr>
          <p:nvPr>
            <p:ph sz="half" idx="2"/>
          </p:nvPr>
        </p:nvPicPr>
        <p:blipFill>
          <a:blip r:embed="rId18"/>
          <a:stretch>
            <a:fillRect/>
          </a:stretch>
        </p:blipFill>
        <p:spPr>
          <a:xfrm>
            <a:off x="10700385" y="-88265"/>
            <a:ext cx="1564640" cy="1598295"/>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0B52E0-EFC0-4910-A0AF-3CCF040EBF80}"/>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4899" y="1018515"/>
            <a:ext cx="927752" cy="488951"/>
          </a:xfrm>
          <a:prstGeom prst="rect">
            <a:avLst/>
          </a:prstGeom>
        </p:spPr>
      </p:pic>
      <p:sp>
        <p:nvSpPr>
          <p:cNvPr id="5" name="TextBox 4">
            <a:extLst>
              <a:ext uri="{FF2B5EF4-FFF2-40B4-BE49-F238E27FC236}">
                <a16:creationId xmlns:a16="http://schemas.microsoft.com/office/drawing/2014/main" id="{47B6A8DD-84A1-4A3E-9720-D34F9273F9F4}"/>
              </a:ext>
            </a:extLst>
          </p:cNvPr>
          <p:cNvSpPr txBox="1"/>
          <p:nvPr/>
        </p:nvSpPr>
        <p:spPr>
          <a:xfrm>
            <a:off x="2894185" y="1018516"/>
            <a:ext cx="8149636" cy="650499"/>
          </a:xfrm>
          <a:prstGeom prst="rect">
            <a:avLst/>
          </a:prstGeom>
          <a:noFill/>
        </p:spPr>
        <p:txBody>
          <a:bodyPr wrap="square" rtlCol="0">
            <a:spAutoFit/>
          </a:bodyPr>
          <a:lstStyle/>
          <a:p>
            <a:pPr algn="ct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cùng chơi với bạn, em cảm thấy thế nào?</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57DA4437-A1BC-4651-A486-0E4411A48EF4}"/>
              </a:ext>
            </a:extLst>
          </p:cNvPr>
          <p:cNvPicPr>
            <a:picLocks noChangeAspect="1"/>
          </p:cNvPicPr>
          <p:nvPr/>
        </p:nvPicPr>
        <p:blipFill rotWithShape="1">
          <a:blip r:embed="rId4"/>
          <a:srcRect r="1683"/>
          <a:stretch/>
        </p:blipFill>
        <p:spPr>
          <a:xfrm>
            <a:off x="1248525" y="1684180"/>
            <a:ext cx="8706812" cy="4043292"/>
          </a:xfrm>
          <a:prstGeom prst="roundRect">
            <a:avLst/>
          </a:prstGeom>
        </p:spPr>
      </p:pic>
      <p:sp>
        <p:nvSpPr>
          <p:cNvPr id="8" name="TextBox 7">
            <a:extLst>
              <a:ext uri="{FF2B5EF4-FFF2-40B4-BE49-F238E27FC236}">
                <a16:creationId xmlns:a16="http://schemas.microsoft.com/office/drawing/2014/main" id="{2E5C7649-0617-4703-BB5E-384D711D8FDC}"/>
              </a:ext>
            </a:extLst>
          </p:cNvPr>
          <p:cNvSpPr txBox="1"/>
          <p:nvPr/>
        </p:nvSpPr>
        <p:spPr>
          <a:xfrm>
            <a:off x="3345828" y="937740"/>
            <a:ext cx="8346063" cy="650499"/>
          </a:xfrm>
          <a:prstGeom prst="rect">
            <a:avLst/>
          </a:prstGeom>
          <a:noFill/>
        </p:spPr>
        <p:txBody>
          <a:bodyPr wrap="square" rtlCol="0">
            <a:spAutoFit/>
          </a:bodyPr>
          <a:lstStyle/>
          <a:p>
            <a:pPr defTabSz="1219170">
              <a:lnSpc>
                <a:spcPct val="150000"/>
              </a:lnSpc>
              <a:buClr>
                <a:srgbClr val="000000"/>
              </a:buClr>
            </a:pP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Khi xa bạn, em cảm thấy thế nào ? </a:t>
            </a: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0"/>
                                        <p:tgtEl>
                                          <p:spTgt spid="5"/>
                                        </p:tgtEl>
                                        <p:attrNameLst>
                                          <p:attrName>ppt_y</p:attrName>
                                        </p:attrNameLst>
                                      </p:cBhvr>
                                      <p:tavLst>
                                        <p:tav tm="0">
                                          <p:val>
                                            <p:strVal val="ppt_y"/>
                                          </p:val>
                                        </p:tav>
                                        <p:tav tm="100000">
                                          <p:val>
                                            <p:strVal val="ppt_y+.1"/>
                                          </p:val>
                                        </p:tav>
                                      </p:tavLst>
                                    </p:anim>
                                    <p:set>
                                      <p:cBhvr>
                                        <p:cTn id="21" dur="1" fill="hold">
                                          <p:stCondLst>
                                            <p:cond delay="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6001643"/>
          </a:xfrm>
          <a:prstGeom prst="rect">
            <a:avLst/>
          </a:prstGeom>
          <a:noFill/>
        </p:spPr>
        <p:txBody>
          <a:bodyPr wrap="square" rtlCol="0">
            <a:spAutoFit/>
          </a:bodyPr>
          <a:lstStyle/>
          <a:p>
            <a:pPr algn="just"/>
            <a:r>
              <a:rPr lang="vi-VN" sz="2400">
                <a:latin typeface="Arial-Rounded" panose="020B0500000000000000" pitchFamily="34" charset="0"/>
                <a:ea typeface="Arial-Rounded" panose="020B0500000000000000" pitchFamily="34" charset="0"/>
                <a:cs typeface="Arial-Rounded" panose="020B0500000000000000" pitchFamily="34" charset="0"/>
              </a:rPr>
              <a:t> </a:t>
            </a:r>
            <a:r>
              <a:rPr lang="en-US" sz="2400">
                <a:latin typeface="Arial-Rounded" panose="020B0500000000000000" pitchFamily="34" charset="0"/>
                <a:ea typeface="Arial-Rounded" panose="020B0500000000000000" pitchFamily="34" charset="0"/>
                <a:cs typeface="Arial-Rounded" panose="020B0500000000000000" pitchFamily="34" charset="0"/>
              </a:rPr>
              <a:t>        </a:t>
            </a:r>
            <a:r>
              <a:rPr lang="vi-VN" sz="2400">
                <a:latin typeface="Arial-Rounded" panose="020B0500000000000000" pitchFamily="34" charset="0"/>
                <a:ea typeface="Arial-Rounded" panose="020B0500000000000000" pitchFamily="34" charset="0"/>
                <a:cs typeface="Arial-Rounded" panose="020B0500000000000000" pitchFamily="34" charset="0"/>
              </a:rPr>
              <a:t>Kiến </a:t>
            </a:r>
            <a:r>
              <a:rPr lang="vi-VN" sz="2400" dirty="0">
                <a:latin typeface="Arial-Rounded" panose="020B0500000000000000" pitchFamily="34" charset="0"/>
                <a:ea typeface="Arial-Rounded" panose="020B0500000000000000" pitchFamily="34" charset="0"/>
                <a:cs typeface="Arial-Rounded" panose="020B0500000000000000"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 Theo Tun Te-le-gan)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a:t>
            </a:r>
            <a:r>
              <a:rPr lang="en-US"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nhớ</a:t>
            </a:r>
            <a:r>
              <a:rPr lang="en-US"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endParaRPr lang="en-US" sz="3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9090734" y="142043"/>
            <a:ext cx="2743200" cy="5110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99138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0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0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文本框 10"/>
          <p:cNvSpPr txBox="1"/>
          <p:nvPr/>
        </p:nvSpPr>
        <p:spPr>
          <a:xfrm>
            <a:off x="1230197" y="2581781"/>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altLang="zh-CN" sz="7200" b="0" i="0" u="none" strike="noStrike" kern="1200" cap="none" spc="0" normalizeH="0" baseline="0" noProof="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nót</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0">
            <a:extLst>
              <a:ext uri="{FF2B5EF4-FFF2-40B4-BE49-F238E27FC236}">
                <a16:creationId xmlns:a16="http://schemas.microsoft.com/office/drawing/2014/main" id="{F325C0E0-B8FD-4166-BD69-64BBF8EB861F}"/>
              </a:ext>
            </a:extLst>
          </p:cNvPr>
          <p:cNvSpPr txBox="1"/>
          <p:nvPr/>
        </p:nvSpPr>
        <p:spPr>
          <a:xfrm>
            <a:off x="6376186" y="2576427"/>
            <a:ext cx="477283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dirty="0">
                <a:ln w="25400">
                  <a:solidFill>
                    <a:prstClr val="black"/>
                  </a:solidFill>
                </a:ln>
                <a:solidFill>
                  <a:srgbClr val="FE622A"/>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ặm</a:t>
            </a:r>
            <a:r>
              <a:rPr kumimoji="0" lang="en-US" altLang="zh-CN"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0" i="0" u="none" strike="noStrike" kern="1200" cap="none" spc="0" normalizeH="0" baseline="0" noProof="0" dirty="0" err="1">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rPr>
              <a:t>cụi</a:t>
            </a:r>
            <a:endParaRPr kumimoji="0" lang="zh-CN" altLang="en-US" sz="7200" b="0" i="0" u="none" strike="noStrike" kern="1200" cap="none" spc="0" normalizeH="0" baseline="0" noProof="0" dirty="0">
              <a:ln w="25400">
                <a:solidFill>
                  <a:prstClr val="black"/>
                </a:solidFill>
              </a:ln>
              <a:solidFill>
                <a:srgbClr val="FE622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60244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style.rotation</p:attrName>
                                        </p:attrNameLst>
                                      </p:cBhvr>
                                      <p:tavLst>
                                        <p:tav tm="0">
                                          <p:val>
                                            <p:fltVal val="360"/>
                                          </p:val>
                                        </p:tav>
                                        <p:tav tm="100000">
                                          <p:val>
                                            <p:fltVal val="0"/>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11322" y="75055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3011321" y="1530796"/>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4675238" y="1545865"/>
            <a:ext cx="5595465" cy="73975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4675238" y="2470896"/>
            <a:ext cx="7480440"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x-none"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3011321" y="2325471"/>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4358126" y="301579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2481932" y="2637740"/>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Cứ thế, cậu cặm cụi viết đi viết lại trong nhiều giờ liền.</a:t>
            </a:r>
          </a:p>
        </p:txBody>
      </p:sp>
      <p:sp>
        <p:nvSpPr>
          <p:cNvPr id="5" name="TextBox 4">
            <a:extLst>
              <a:ext uri="{FF2B5EF4-FFF2-40B4-BE49-F238E27FC236}">
                <a16:creationId xmlns:a16="http://schemas.microsoft.com/office/drawing/2014/main" id="{30C84986-EE5E-4FA2-9AB9-9D93E7FC42CA}"/>
              </a:ext>
            </a:extLst>
          </p:cNvPr>
          <p:cNvSpPr txBox="1"/>
          <p:nvPr/>
        </p:nvSpPr>
        <p:spPr>
          <a:xfrm>
            <a:off x="3193914" y="599693"/>
            <a:ext cx="5365827" cy="730200"/>
          </a:xfrm>
          <a:prstGeom prst="rect">
            <a:avLst/>
          </a:prstGeom>
          <a:noFill/>
        </p:spPr>
        <p:txBody>
          <a:bodyPr wrap="square" rtlCol="0">
            <a:spAutoFit/>
          </a:bodyPr>
          <a:lstStyle/>
          <a:p>
            <a:pPr algn="ctr">
              <a:lnSpc>
                <a:spcPct val="150000"/>
              </a:lnSpc>
            </a:pP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2439992" y="1507751"/>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Kiến không biết làm sao cho sóc biết mình rất nhớ bạn.</a:t>
            </a:r>
          </a:p>
        </p:txBody>
      </p:sp>
      <p:cxnSp>
        <p:nvCxnSpPr>
          <p:cNvPr id="7" name="Straight Connector 6">
            <a:extLst>
              <a:ext uri="{FF2B5EF4-FFF2-40B4-BE49-F238E27FC236}">
                <a16:creationId xmlns:a16="http://schemas.microsoft.com/office/drawing/2014/main" id="{6FF9C1E2-02F1-45D0-99D3-1DA169C1CB19}"/>
              </a:ext>
            </a:extLst>
          </p:cNvPr>
          <p:cNvCxnSpPr/>
          <p:nvPr/>
        </p:nvCxnSpPr>
        <p:spPr>
          <a:xfrm flipH="1">
            <a:off x="3387485" y="2252406"/>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2B713A-7D0E-46A6-BCC0-D090502A6E00}"/>
              </a:ext>
            </a:extLst>
          </p:cNvPr>
          <p:cNvCxnSpPr/>
          <p:nvPr/>
        </p:nvCxnSpPr>
        <p:spPr>
          <a:xfrm flipH="1">
            <a:off x="6902508" y="1617568"/>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FE499E-852B-40CD-AF00-60B0677F56AF}"/>
              </a:ext>
            </a:extLst>
          </p:cNvPr>
          <p:cNvCxnSpPr/>
          <p:nvPr/>
        </p:nvCxnSpPr>
        <p:spPr>
          <a:xfrm flipH="1">
            <a:off x="3984977" y="2748685"/>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EA00C2B-F75F-45F6-9BA2-9320ABE40E4D}"/>
              </a:ext>
            </a:extLst>
          </p:cNvPr>
          <p:cNvGrpSpPr/>
          <p:nvPr/>
        </p:nvGrpSpPr>
        <p:grpSpPr>
          <a:xfrm>
            <a:off x="6054531" y="3353940"/>
            <a:ext cx="230207" cy="470813"/>
            <a:chOff x="4944388" y="3399410"/>
            <a:chExt cx="230207" cy="470813"/>
          </a:xfrm>
        </p:grpSpPr>
        <p:cxnSp>
          <p:nvCxnSpPr>
            <p:cNvPr id="11" name="Straight Connector 10">
              <a:extLst>
                <a:ext uri="{FF2B5EF4-FFF2-40B4-BE49-F238E27FC236}">
                  <a16:creationId xmlns:a16="http://schemas.microsoft.com/office/drawing/2014/main" id="{4C8594E7-8DD6-4C02-BE5F-57945CF04C06}"/>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1A6873-F3DF-4B8D-9AF6-1D90486ABC12}"/>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34BCE74D-3C65-442F-80A7-2C77A7D51027}"/>
              </a:ext>
            </a:extLst>
          </p:cNvPr>
          <p:cNvCxnSpPr/>
          <p:nvPr/>
        </p:nvCxnSpPr>
        <p:spPr>
          <a:xfrm flipH="1">
            <a:off x="8417974" y="2729428"/>
            <a:ext cx="123882" cy="42801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2140AE55-C4BC-47EA-B868-BC9B4CD0B0BB}"/>
              </a:ext>
            </a:extLst>
          </p:cNvPr>
          <p:cNvSpPr/>
          <p:nvPr/>
        </p:nvSpPr>
        <p:spPr>
          <a:xfrm>
            <a:off x="2481932" y="17360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6B60E4FA-412C-432E-B701-F6CDDD915142}"/>
              </a:ext>
            </a:extLst>
          </p:cNvPr>
          <p:cNvSpPr/>
          <p:nvPr/>
        </p:nvSpPr>
        <p:spPr>
          <a:xfrm>
            <a:off x="2523872" y="28857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01631F6C-3BCE-46DC-A441-6D891E3C0E01}"/>
              </a:ext>
            </a:extLst>
          </p:cNvPr>
          <p:cNvGrpSpPr/>
          <p:nvPr/>
        </p:nvGrpSpPr>
        <p:grpSpPr>
          <a:xfrm>
            <a:off x="6301726" y="2216685"/>
            <a:ext cx="223316" cy="486394"/>
            <a:chOff x="6043137" y="3368089"/>
            <a:chExt cx="223316" cy="486394"/>
          </a:xfrm>
        </p:grpSpPr>
        <p:cxnSp>
          <p:nvCxnSpPr>
            <p:cNvPr id="17" name="Straight Connector 16">
              <a:extLst>
                <a:ext uri="{FF2B5EF4-FFF2-40B4-BE49-F238E27FC236}">
                  <a16:creationId xmlns:a16="http://schemas.microsoft.com/office/drawing/2014/main" id="{5BFA9561-913D-4D68-942C-35AF22CD4CA5}"/>
                </a:ext>
              </a:extLst>
            </p:cNvPr>
            <p:cNvCxnSpPr/>
            <p:nvPr/>
          </p:nvCxnSpPr>
          <p:spPr>
            <a:xfrm flipH="1">
              <a:off x="6043137" y="338367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C8B7F4-906C-4F77-BF98-BDC80FE1FA86}"/>
                </a:ext>
              </a:extLst>
            </p:cNvPr>
            <p:cNvCxnSpPr/>
            <p:nvPr/>
          </p:nvCxnSpPr>
          <p:spPr>
            <a:xfrm flipH="1">
              <a:off x="6085077" y="3368089"/>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Oval 18">
            <a:extLst>
              <a:ext uri="{FF2B5EF4-FFF2-40B4-BE49-F238E27FC236}">
                <a16:creationId xmlns:a16="http://schemas.microsoft.com/office/drawing/2014/main" id="{6EF0EA8B-EBFF-48EC-9EF8-0B5F43187D32}"/>
              </a:ext>
            </a:extLst>
          </p:cNvPr>
          <p:cNvSpPr/>
          <p:nvPr/>
        </p:nvSpPr>
        <p:spPr>
          <a:xfrm>
            <a:off x="2481932" y="41052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2523872" y="3794849"/>
            <a:ext cx="5996762" cy="1296830"/>
          </a:xfrm>
          <a:prstGeom prst="rect">
            <a:avLst/>
          </a:prstGeom>
        </p:spPr>
        <p:txBody>
          <a:bodyPr wrap="square">
            <a:spAutoFit/>
          </a:bodyPr>
          <a:lstStyle/>
          <a:p>
            <a:pPr marL="266700"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Không lâu sau, sóc nhận được một lá thư do kiến gửi đến.</a:t>
            </a:r>
          </a:p>
        </p:txBody>
      </p:sp>
      <p:cxnSp>
        <p:nvCxnSpPr>
          <p:cNvPr id="21" name="Straight Connector 20">
            <a:extLst>
              <a:ext uri="{FF2B5EF4-FFF2-40B4-BE49-F238E27FC236}">
                <a16:creationId xmlns:a16="http://schemas.microsoft.com/office/drawing/2014/main" id="{4097E259-998B-4FA3-B493-78824AA96E41}"/>
              </a:ext>
            </a:extLst>
          </p:cNvPr>
          <p:cNvCxnSpPr/>
          <p:nvPr/>
        </p:nvCxnSpPr>
        <p:spPr>
          <a:xfrm flipH="1">
            <a:off x="5556300" y="3884812"/>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9ED7E9-4D29-45B2-8C1A-F8CBF6CEDE70}"/>
              </a:ext>
            </a:extLst>
          </p:cNvPr>
          <p:cNvCxnSpPr/>
          <p:nvPr/>
        </p:nvCxnSpPr>
        <p:spPr>
          <a:xfrm flipH="1">
            <a:off x="4490667" y="4557762"/>
            <a:ext cx="123882"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5189F1E2-856E-4073-BB16-BAD17DF651F2}"/>
              </a:ext>
            </a:extLst>
          </p:cNvPr>
          <p:cNvGrpSpPr/>
          <p:nvPr/>
        </p:nvGrpSpPr>
        <p:grpSpPr>
          <a:xfrm>
            <a:off x="7175638" y="4557761"/>
            <a:ext cx="230207" cy="470813"/>
            <a:chOff x="4944388" y="3399410"/>
            <a:chExt cx="230207" cy="470813"/>
          </a:xfrm>
        </p:grpSpPr>
        <p:cxnSp>
          <p:nvCxnSpPr>
            <p:cNvPr id="24" name="Straight Connector 23">
              <a:extLst>
                <a:ext uri="{FF2B5EF4-FFF2-40B4-BE49-F238E27FC236}">
                  <a16:creationId xmlns:a16="http://schemas.microsoft.com/office/drawing/2014/main" id="{E2723B99-B981-41BE-846B-393ED101D86C}"/>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14B98-2364-4C98-8093-0C7FF638BE6C}"/>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5321507-B405-44BD-B1AC-6C9BF3ACB6E5}"/>
              </a:ext>
            </a:extLst>
          </p:cNvPr>
          <p:cNvSpPr/>
          <p:nvPr/>
        </p:nvSpPr>
        <p:spPr>
          <a:xfrm>
            <a:off x="8556978" y="0"/>
            <a:ext cx="3072770" cy="65307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id="{F7C31979-8DB8-453E-A0B9-ADFE2E144088}"/>
              </a:ext>
            </a:extLst>
          </p:cNvPr>
          <p:cNvSpPr/>
          <p:nvPr/>
        </p:nvSpPr>
        <p:spPr>
          <a:xfrm>
            <a:off x="1065320" y="870012"/>
            <a:ext cx="10440141" cy="149128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2" name="Rectangle: Rounded Corners 11">
            <a:extLst>
              <a:ext uri="{FF2B5EF4-FFF2-40B4-BE49-F238E27FC236}">
                <a16:creationId xmlns:a16="http://schemas.microsoft.com/office/drawing/2014/main" id="{C740339B-8556-4350-9AD0-D534BC0E890E}"/>
              </a:ext>
            </a:extLst>
          </p:cNvPr>
          <p:cNvSpPr/>
          <p:nvPr/>
        </p:nvSpPr>
        <p:spPr>
          <a:xfrm>
            <a:off x="958719" y="2403865"/>
            <a:ext cx="10440141" cy="137281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4" name="Rectangle: Rounded Corners 13">
            <a:extLst>
              <a:ext uri="{FF2B5EF4-FFF2-40B4-BE49-F238E27FC236}">
                <a16:creationId xmlns:a16="http://schemas.microsoft.com/office/drawing/2014/main" id="{B79BA589-3A46-4DBD-8BAC-82C8F66609FC}"/>
              </a:ext>
            </a:extLst>
          </p:cNvPr>
          <p:cNvSpPr/>
          <p:nvPr/>
        </p:nvSpPr>
        <p:spPr>
          <a:xfrm>
            <a:off x="997044" y="3878825"/>
            <a:ext cx="10529132" cy="2623497"/>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840506" y="6604469"/>
            <a:ext cx="3444467" cy="581932"/>
            <a:chOff x="854123" y="6110866"/>
            <a:chExt cx="5825836" cy="649137"/>
          </a:xfrm>
        </p:grpSpPr>
        <p:sp>
          <p:nvSpPr>
            <p:cNvPr id="17" name="TextBox 16">
              <a:extLst>
                <a:ext uri="{FF2B5EF4-FFF2-40B4-BE49-F238E27FC236}">
                  <a16:creationId xmlns:a16="http://schemas.microsoft.com/office/drawing/2014/main" id="{AFC9574A-7D7E-4D7B-92C4-32B0E209FD19}"/>
                </a:ext>
              </a:extLst>
            </p:cNvPr>
            <p:cNvSpPr txBox="1"/>
            <p:nvPr/>
          </p:nvSpPr>
          <p:spPr>
            <a:xfrm>
              <a:off x="85412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241729" y="6125320"/>
              <a:ext cx="5050626" cy="5149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Đọc</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nối</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tiếp</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đoạn</a:t>
              </a:r>
              <a:endPar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0746714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animBg="1"/>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499DBF3-14AF-4142-9C5E-F94D353FC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pic>
        <p:nvPicPr>
          <p:cNvPr id="13" name="Picture 12">
            <a:extLst>
              <a:ext uri="{FF2B5EF4-FFF2-40B4-BE49-F238E27FC236}">
                <a16:creationId xmlns:a16="http://schemas.microsoft.com/office/drawing/2014/main" id="{F12037A4-7B20-45D7-968B-DBC96329D40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pic>
        <p:nvPicPr>
          <p:cNvPr id="15" name="Picture 14">
            <a:extLst>
              <a:ext uri="{FF2B5EF4-FFF2-40B4-BE49-F238E27FC236}">
                <a16:creationId xmlns:a16="http://schemas.microsoft.com/office/drawing/2014/main" id="{7DA81A5F-34C8-4067-9C7D-86189210E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6" name="Group 15">
            <a:extLst>
              <a:ext uri="{FF2B5EF4-FFF2-40B4-BE49-F238E27FC236}">
                <a16:creationId xmlns:a16="http://schemas.microsoft.com/office/drawing/2014/main" id="{780EE06F-5564-4DC9-9F53-977A647FADE7}"/>
              </a:ext>
            </a:extLst>
          </p:cNvPr>
          <p:cNvGrpSpPr/>
          <p:nvPr/>
        </p:nvGrpSpPr>
        <p:grpSpPr>
          <a:xfrm>
            <a:off x="8716296" y="5987989"/>
            <a:ext cx="3475703" cy="731267"/>
            <a:chOff x="708943" y="6033135"/>
            <a:chExt cx="5474906" cy="726868"/>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47490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itchFamily="34" charset="0"/>
                  <a:ea typeface="Arial-Rounded" pitchFamily="34" charset="0"/>
                  <a:cs typeface="Arial-Rounded" pitchFamily="34" charset="0"/>
                </a:rPr>
                <a:t>Đọc</a:t>
              </a:r>
              <a:r>
                <a:rPr lang="en-US" sz="2800" dirty="0">
                  <a:solidFill>
                    <a:prstClr val="white"/>
                  </a:solidFill>
                  <a:latin typeface="Arial-Rounded" pitchFamily="34" charset="0"/>
                  <a:ea typeface="Arial-Rounded" pitchFamily="34" charset="0"/>
                  <a:cs typeface="Arial-Rounded" pitchFamily="34" charset="0"/>
                </a:rPr>
                <a:t> </a:t>
              </a:r>
              <a:r>
                <a:rPr lang="en-US" sz="2800" dirty="0" err="1">
                  <a:solidFill>
                    <a:prstClr val="white"/>
                  </a:solidFill>
                  <a:latin typeface="Arial-Rounded" pitchFamily="34" charset="0"/>
                  <a:ea typeface="Arial-Rounded" pitchFamily="34" charset="0"/>
                  <a:cs typeface="Arial-Rounded" pitchFamily="34" charset="0"/>
                </a:rPr>
                <a:t>theo</a:t>
              </a:r>
              <a:r>
                <a:rPr lang="en-US" sz="2800" dirty="0">
                  <a:solidFill>
                    <a:prstClr val="white"/>
                  </a:solidFill>
                  <a:latin typeface="Arial-Rounded" pitchFamily="34" charset="0"/>
                  <a:ea typeface="Arial-Rounded" pitchFamily="34" charset="0"/>
                  <a:cs typeface="Arial-Rounded" pitchFamily="34" charset="0"/>
                </a:rPr>
                <a:t> </a:t>
              </a:r>
              <a:r>
                <a:rPr lang="en-US" sz="2800" dirty="0" err="1">
                  <a:solidFill>
                    <a:prstClr val="white"/>
                  </a:solidFill>
                  <a:latin typeface="Arial-Rounded" pitchFamily="34" charset="0"/>
                  <a:ea typeface="Arial-Rounded" pitchFamily="34" charset="0"/>
                  <a:cs typeface="Arial-Rounded" pitchFamily="34" charset="0"/>
                </a:rPr>
                <a:t>nhóm</a:t>
              </a:r>
              <a:endParaRPr kumimoji="0" lang="en-US" sz="28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119741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8701548" y="6012402"/>
            <a:ext cx="3318387" cy="726868"/>
            <a:chOff x="708941" y="6033135"/>
            <a:chExt cx="5825836" cy="726868"/>
          </a:xfrm>
        </p:grpSpPr>
        <p:sp>
          <p:nvSpPr>
            <p:cNvPr id="17" name="TextBox 16">
              <a:extLst>
                <a:ext uri="{FF2B5EF4-FFF2-40B4-BE49-F238E27FC236}">
                  <a16:creationId xmlns:a16="http://schemas.microsoft.com/office/drawing/2014/main" id="{AFC9574A-7D7E-4D7B-92C4-32B0E209FD19}"/>
                </a:ext>
              </a:extLst>
            </p:cNvPr>
            <p:cNvSpPr txBox="1"/>
            <p:nvPr/>
          </p:nvSpPr>
          <p:spPr>
            <a:xfrm>
              <a:off x="708941"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3" y="6033135"/>
              <a:ext cx="50202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itchFamily="34" charset="0"/>
                  <a:ea typeface="Arial-Rounded" pitchFamily="34" charset="0"/>
                  <a:cs typeface="Arial-Rounded" pitchFamily="34" charset="0"/>
                </a:rPr>
                <a:t>Đọc</a:t>
              </a:r>
              <a:r>
                <a:rPr lang="en-US" sz="3200" dirty="0">
                  <a:solidFill>
                    <a:prstClr val="white"/>
                  </a:solidFill>
                  <a:latin typeface="Arial-Rounded" pitchFamily="34" charset="0"/>
                  <a:ea typeface="Arial-Rounded" pitchFamily="34" charset="0"/>
                  <a:cs typeface="Arial-Rounded" pitchFamily="34" charset="0"/>
                </a:rPr>
                <a:t> </a:t>
              </a:r>
              <a:r>
                <a:rPr lang="en-US" sz="3200" dirty="0" err="1">
                  <a:solidFill>
                    <a:prstClr val="white"/>
                  </a:solidFill>
                  <a:latin typeface="Arial-Rounded" pitchFamily="34" charset="0"/>
                  <a:ea typeface="Arial-Rounded" pitchFamily="34" charset="0"/>
                  <a:cs typeface="Arial-Rounded" pitchFamily="34" charset="0"/>
                </a:rPr>
                <a:t>toàn</a:t>
              </a:r>
              <a:r>
                <a:rPr lang="en-US" sz="3200" dirty="0">
                  <a:solidFill>
                    <a:prstClr val="white"/>
                  </a:solidFill>
                  <a:latin typeface="Arial-Rounded" pitchFamily="34" charset="0"/>
                  <a:ea typeface="Arial-Rounded" pitchFamily="34" charset="0"/>
                  <a:cs typeface="Arial-Rounded" pitchFamily="34" charset="0"/>
                </a:rPr>
                <a:t> </a:t>
              </a:r>
              <a:r>
                <a:rPr lang="en-US" sz="3200" dirty="0" err="1">
                  <a:solidFill>
                    <a:prstClr val="white"/>
                  </a:solidFill>
                  <a:latin typeface="Arial-Rounded" pitchFamily="34" charset="0"/>
                  <a:ea typeface="Arial-Rounded" pitchFamily="34" charset="0"/>
                  <a:cs typeface="Arial-Rounded" pitchFamily="34" charset="0"/>
                </a:rPr>
                <a:t>bài</a:t>
              </a:r>
              <a:endPar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659726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3892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1DCBAE-1F1F-47A4-A36B-E5B9B289F4AC}"/>
              </a:ext>
            </a:extLst>
          </p:cNvPr>
          <p:cNvSpPr txBox="1"/>
          <p:nvPr/>
        </p:nvSpPr>
        <p:spPr>
          <a:xfrm>
            <a:off x="1746715" y="695221"/>
            <a:ext cx="9445829" cy="739754"/>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1. </a:t>
            </a:r>
            <a:r>
              <a:rPr lang="vi-VN" sz="2800" dirty="0">
                <a:latin typeface="Arial-Rounded" panose="020B0500000000000000" pitchFamily="34" charset="0"/>
                <a:ea typeface="Arial-Rounded" panose="020B0500000000000000" pitchFamily="34" charset="0"/>
                <a:cs typeface="Arial-Rounded" panose="020B0500000000000000" pitchFamily="34" charset="0"/>
              </a:rPr>
              <a:t>Khi chia tay sóc, kiến cảm thấy thế nào ?</a:t>
            </a:r>
          </a:p>
        </p:txBody>
      </p:sp>
      <p:sp>
        <p:nvSpPr>
          <p:cNvPr id="5" name="TextBox 4">
            <a:extLst>
              <a:ext uri="{FF2B5EF4-FFF2-40B4-BE49-F238E27FC236}">
                <a16:creationId xmlns:a16="http://schemas.microsoft.com/office/drawing/2014/main" id="{CDE90E26-2A02-4127-860C-7C8E118F4512}"/>
              </a:ext>
            </a:extLst>
          </p:cNvPr>
          <p:cNvSpPr txBox="1"/>
          <p:nvPr/>
        </p:nvSpPr>
        <p:spPr>
          <a:xfrm>
            <a:off x="1746715" y="2001070"/>
            <a:ext cx="6305332" cy="739754"/>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latin typeface="Arial-Rounded" panose="020B0500000000000000" pitchFamily="34" charset="0"/>
                <a:ea typeface="Arial-Rounded" panose="020B0500000000000000" pitchFamily="34" charset="0"/>
                <a:cs typeface="Arial-Rounded" panose="020B0500000000000000" pitchFamily="34" charset="0"/>
              </a:rPr>
              <a:t>Sóc đồng ý với kiến điều gì ?</a:t>
            </a:r>
          </a:p>
        </p:txBody>
      </p:sp>
      <p:sp>
        <p:nvSpPr>
          <p:cNvPr id="6" name="TextBox 5">
            <a:extLst>
              <a:ext uri="{FF2B5EF4-FFF2-40B4-BE49-F238E27FC236}">
                <a16:creationId xmlns:a16="http://schemas.microsoft.com/office/drawing/2014/main" id="{9E6C0D55-9B8B-4C3B-B798-80EE1957EA4D}"/>
              </a:ext>
            </a:extLst>
          </p:cNvPr>
          <p:cNvSpPr txBox="1"/>
          <p:nvPr/>
        </p:nvSpPr>
        <p:spPr>
          <a:xfrm>
            <a:off x="1746715" y="1379037"/>
            <a:ext cx="6119826" cy="738151"/>
          </a:xfrm>
          <a:prstGeom prst="rect">
            <a:avLst/>
          </a:prstGeom>
          <a:noFill/>
        </p:spPr>
        <p:txBody>
          <a:bodyPr wrap="square" rtlCol="0">
            <a:spAutoFit/>
          </a:bodyPr>
          <a:lstStyle/>
          <a:p>
            <a:pPr algn="just">
              <a:lnSpc>
                <a:spcPct val="150000"/>
              </a:lnSpc>
            </a:pPr>
            <a:r>
              <a:rPr lang="vi-VN" sz="32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chia tay sóc, kiến </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ất buồn.</a:t>
            </a:r>
          </a:p>
        </p:txBody>
      </p:sp>
      <p:sp>
        <p:nvSpPr>
          <p:cNvPr id="7" name="TextBox 6">
            <a:extLst>
              <a:ext uri="{FF2B5EF4-FFF2-40B4-BE49-F238E27FC236}">
                <a16:creationId xmlns:a16="http://schemas.microsoft.com/office/drawing/2014/main" id="{F37341B6-38B5-4BE1-A12D-CEE522BB6D6F}"/>
              </a:ext>
            </a:extLst>
          </p:cNvPr>
          <p:cNvSpPr txBox="1"/>
          <p:nvPr/>
        </p:nvSpPr>
        <p:spPr>
          <a:xfrm>
            <a:off x="1746715" y="2522864"/>
            <a:ext cx="6119826" cy="738151"/>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thường xuyên nhớ đến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p>
        </p:txBody>
      </p:sp>
      <p:sp>
        <p:nvSpPr>
          <p:cNvPr id="8" name="TextBox 7">
            <a:extLst>
              <a:ext uri="{FF2B5EF4-FFF2-40B4-BE49-F238E27FC236}">
                <a16:creationId xmlns:a16="http://schemas.microsoft.com/office/drawing/2014/main" id="{FF74AD5A-4D13-4B5B-B5CF-028B214FB18A}"/>
              </a:ext>
            </a:extLst>
          </p:cNvPr>
          <p:cNvSpPr txBox="1"/>
          <p:nvPr/>
        </p:nvSpPr>
        <p:spPr>
          <a:xfrm>
            <a:off x="1746714" y="3093077"/>
            <a:ext cx="8844345" cy="739754"/>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latin typeface="Arial-Rounded" panose="020B0500000000000000" pitchFamily="34" charset="0"/>
                <a:ea typeface="Arial-Rounded" panose="020B0500000000000000" pitchFamily="34" charset="0"/>
                <a:cs typeface="Arial-Rounded" panose="020B0500000000000000" pitchFamily="34" charset="0"/>
              </a:rPr>
              <a:t>Vì sao kiến phải viết lại nhiều lần lá thư gửi </a:t>
            </a:r>
            <a:r>
              <a:rPr lang="vi-VN" sz="3200" dirty="0">
                <a:latin typeface="Arial-Rounded" panose="020B0500000000000000" pitchFamily="34" charset="0"/>
                <a:ea typeface="Arial-Rounded" panose="020B0500000000000000" pitchFamily="34" charset="0"/>
                <a:cs typeface="Arial-Rounded" panose="020B0500000000000000" pitchFamily="34" charset="0"/>
              </a:rPr>
              <a:t>sóc ?</a:t>
            </a:r>
          </a:p>
        </p:txBody>
      </p:sp>
      <p:sp>
        <p:nvSpPr>
          <p:cNvPr id="9" name="TextBox 8">
            <a:extLst>
              <a:ext uri="{FF2B5EF4-FFF2-40B4-BE49-F238E27FC236}">
                <a16:creationId xmlns:a16="http://schemas.microsoft.com/office/drawing/2014/main" id="{9659066C-1515-4DC5-8A47-71B6D32F92B0}"/>
              </a:ext>
            </a:extLst>
          </p:cNvPr>
          <p:cNvSpPr txBox="1"/>
          <p:nvPr/>
        </p:nvSpPr>
        <p:spPr>
          <a:xfrm>
            <a:off x="1600941" y="3831228"/>
            <a:ext cx="7912190" cy="1397498"/>
          </a:xfrm>
          <a:prstGeom prst="rect">
            <a:avLst/>
          </a:prstGeom>
          <a:noFill/>
        </p:spPr>
        <p:txBody>
          <a:bodyPr wrap="square" rtlCol="0">
            <a:spAutoFit/>
          </a:bodyPr>
          <a:lstStyle/>
          <a:p>
            <a:pPr marL="315913" indent="-315913"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itchFamily="2" charset="2"/>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kiến không biết làm sao cho sóc biết nó rất nhớ bạn.</a:t>
            </a:r>
          </a:p>
        </p:txBody>
      </p:sp>
    </p:spTree>
    <p:extLst>
      <p:ext uri="{BB962C8B-B14F-4D97-AF65-F5344CB8AC3E}">
        <p14:creationId xmlns:p14="http://schemas.microsoft.com/office/powerpoint/2010/main" val="4149731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left)">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uild="p"/>
      <p:bldP spid="8"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C3EE-BD2C-4F76-B437-479E9124C6B0}"/>
              </a:ext>
            </a:extLst>
          </p:cNvPr>
          <p:cNvSpPr txBox="1"/>
          <p:nvPr/>
        </p:nvSpPr>
        <p:spPr>
          <a:xfrm>
            <a:off x="2070296" y="1795386"/>
            <a:ext cx="8747361" cy="576696"/>
          </a:xfrm>
          <a:prstGeom prst="rect">
            <a:avLst/>
          </a:prstGeom>
          <a:noFill/>
        </p:spPr>
        <p:txBody>
          <a:bodyPr wrap="square" rtlCol="0">
            <a:spAutoFit/>
          </a:bodyPr>
          <a:lstStyle/>
          <a:p>
            <a:pPr algn="just">
              <a:lnSpc>
                <a:spcPct val="150000"/>
              </a:lnSpc>
            </a:pPr>
            <a:r>
              <a:rPr lang="vi-VN" sz="24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 bạn giữa hai bạn rất thân thiết, gắn bó.</a:t>
            </a:r>
          </a:p>
        </p:txBody>
      </p:sp>
      <p:sp>
        <p:nvSpPr>
          <p:cNvPr id="5" name="TextBox 4">
            <a:extLst>
              <a:ext uri="{FF2B5EF4-FFF2-40B4-BE49-F238E27FC236}">
                <a16:creationId xmlns:a16="http://schemas.microsoft.com/office/drawing/2014/main" id="{7B2C7AC4-4F96-4EAB-8449-5ED2DD3FC298}"/>
              </a:ext>
            </a:extLst>
          </p:cNvPr>
          <p:cNvSpPr txBox="1"/>
          <p:nvPr/>
        </p:nvSpPr>
        <p:spPr>
          <a:xfrm>
            <a:off x="2070297" y="986543"/>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Việc kiến và sóc viết thư cho nhau thể hiện tình bạn như thế nào?</a:t>
            </a:r>
          </a:p>
        </p:txBody>
      </p:sp>
      <p:sp>
        <p:nvSpPr>
          <p:cNvPr id="6" name="TextBox 5">
            <a:extLst>
              <a:ext uri="{FF2B5EF4-FFF2-40B4-BE49-F238E27FC236}">
                <a16:creationId xmlns:a16="http://schemas.microsoft.com/office/drawing/2014/main" id="{2A414733-98FB-4DBD-920C-F1106360CAEF}"/>
              </a:ext>
            </a:extLst>
          </p:cNvPr>
          <p:cNvSpPr txBox="1"/>
          <p:nvPr/>
        </p:nvSpPr>
        <p:spPr>
          <a:xfrm>
            <a:off x="1666347" y="3274488"/>
            <a:ext cx="8747361" cy="1124731"/>
          </a:xfrm>
          <a:prstGeom prst="rect">
            <a:avLst/>
          </a:prstGeom>
          <a:noFill/>
        </p:spPr>
        <p:txBody>
          <a:bodyPr wrap="square" rtlCol="0">
            <a:spAutoFit/>
          </a:bodyPr>
          <a:lstStyle/>
          <a:p>
            <a:pPr marL="400050" indent="-354013" algn="just">
              <a:lnSpc>
                <a:spcPct val="150000"/>
              </a:lnSpc>
            </a:pPr>
            <a:r>
              <a:rPr lang="vi-VN"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dirty="0">
                <a:latin typeface="Arial-Rounded" panose="020B0500000000000000" pitchFamily="34" charset="0"/>
                <a:ea typeface="Arial-Rounded" panose="020B0500000000000000" pitchFamily="34" charset="0"/>
                <a:cs typeface="Arial-Rounded" panose="020B0500000000000000" pitchFamily="34" charset="0"/>
              </a:rPr>
              <a:t>Theo em, hai bạn sẽ cảm thấy thế nào nếu không nhận được thư của nhau? </a:t>
            </a:r>
          </a:p>
        </p:txBody>
      </p:sp>
      <p:pic>
        <p:nvPicPr>
          <p:cNvPr id="7" name="Picture 2">
            <a:extLst>
              <a:ext uri="{FF2B5EF4-FFF2-40B4-BE49-F238E27FC236}">
                <a16:creationId xmlns:a16="http://schemas.microsoft.com/office/drawing/2014/main" id="{F673E21C-AD4A-4D36-BC0D-624E633ABE0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837238"/>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2072551-BFA5-4159-A483-1E0A7E7DB3C4}"/>
              </a:ext>
            </a:extLst>
          </p:cNvPr>
          <p:cNvSpPr txBox="1"/>
          <p:nvPr/>
        </p:nvSpPr>
        <p:spPr>
          <a:xfrm>
            <a:off x="2070297" y="2357356"/>
            <a:ext cx="8920258" cy="570734"/>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Em thường làm gì để thể hiện tình cảm thân thiết với bạn mình?</a:t>
            </a:r>
          </a:p>
        </p:txBody>
      </p:sp>
      <p:pic>
        <p:nvPicPr>
          <p:cNvPr id="9" name="Picture 2">
            <a:extLst>
              <a:ext uri="{FF2B5EF4-FFF2-40B4-BE49-F238E27FC236}">
                <a16:creationId xmlns:a16="http://schemas.microsoft.com/office/drawing/2014/main" id="{321A0514-AAAD-4623-A770-0AECA3C3F89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2276087"/>
            <a:ext cx="975972" cy="5718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F63710-4075-4755-B1B7-0269F6CD5EB6}"/>
              </a:ext>
            </a:extLst>
          </p:cNvPr>
          <p:cNvSpPr txBox="1"/>
          <p:nvPr/>
        </p:nvSpPr>
        <p:spPr>
          <a:xfrm>
            <a:off x="2070297" y="4255374"/>
            <a:ext cx="7792794" cy="1124731"/>
          </a:xfrm>
          <a:prstGeom prst="rect">
            <a:avLst/>
          </a:prstGeom>
          <a:noFill/>
        </p:spPr>
        <p:txBody>
          <a:bodyPr wrap="square" rtlCol="0">
            <a:spAutoFit/>
          </a:bodyPr>
          <a:lstStyle/>
          <a:p>
            <a:pPr algn="just">
              <a:lnSpc>
                <a:spcPct val="150000"/>
              </a:lnSpc>
            </a:pPr>
            <a:r>
              <a:rPr lang="vi-VN" sz="2400" dirty="0">
                <a:latin typeface="Arial-Rounded" panose="020B0500000000000000" pitchFamily="34" charset="0"/>
                <a:ea typeface="Arial-Rounded" panose="020B0500000000000000" pitchFamily="34" charset="0"/>
                <a:cs typeface="Arial-Rounded" panose="020B0500000000000000" pitchFamily="34" charset="0"/>
              </a:rPr>
              <a:t>Tưởng tượng 1 năm sau, kiến và sóc gặp lại. Theo em hai bạn sẽ nói gì với nhau? </a:t>
            </a:r>
          </a:p>
        </p:txBody>
      </p:sp>
      <p:pic>
        <p:nvPicPr>
          <p:cNvPr id="11" name="Picture 2">
            <a:extLst>
              <a:ext uri="{FF2B5EF4-FFF2-40B4-BE49-F238E27FC236}">
                <a16:creationId xmlns:a16="http://schemas.microsoft.com/office/drawing/2014/main" id="{755FC064-6718-49A0-A9AF-34DF9AC0401D}"/>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094324" y="4358771"/>
            <a:ext cx="975972" cy="57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3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8657302" y="6012402"/>
            <a:ext cx="3534697" cy="726868"/>
            <a:chOff x="708943" y="6033135"/>
            <a:chExt cx="5825836" cy="726868"/>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1" y="6033135"/>
              <a:ext cx="516738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Luyện</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đọc</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lại</a:t>
              </a:r>
              <a:r>
                <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2400" b="0"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bài</a:t>
              </a:r>
              <a:endParaRPr kumimoji="0" lang="en-US" sz="2400" b="0"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椭圆 9"/>
          <p:cNvSpPr/>
          <p:nvPr/>
        </p:nvSpPr>
        <p:spPr>
          <a:xfrm>
            <a:off x="3505200" y="902211"/>
            <a:ext cx="6615343" cy="1596293"/>
          </a:xfrm>
          <a:prstGeom prst="ellipse">
            <a:avLst/>
          </a:prstGeom>
          <a:solidFill>
            <a:srgbClr val="FEBA02"/>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5400" b="1" i="0" u="none" strike="noStrike" kern="1200" cap="none" spc="0" normalizeH="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noProof="0" dirty="0" err="1">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zh-CN" altLang="en-US" sz="5400" b="1" i="0" u="none" strike="noStrike" kern="1200" cap="none" spc="0" normalizeH="0" baseline="0" noProof="0" dirty="0">
              <a:ln w="0">
                <a:solidFill>
                  <a:prstClr val="black"/>
                </a:solid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89268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childTnLst>
                          </p:cTn>
                        </p:par>
                        <p:par>
                          <p:cTn id="35" fill="hold">
                            <p:stCondLst>
                              <p:cond delay="4000"/>
                            </p:stCondLst>
                            <p:childTnLst>
                              <p:par>
                                <p:cTn id="36" presetID="53" presetClass="entr" presetSubtype="16"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r>
              <a:rPr lang="en-US" sz="4000" dirty="0">
                <a:latin typeface="Arial-Rounded" panose="020B0500000000000000" pitchFamily="34" charset="0"/>
                <a:cs typeface="Arial-Rounded" panose="020B0500000000000000" pitchFamily="34" charset="0"/>
              </a:rPr>
              <a:t>2.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sẽ</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nói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với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thế</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nào</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khi</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
        <p:nvSpPr>
          <p:cNvPr id="5" name="Rounded Rectangular Callout 3">
            <a:extLst>
              <a:ext uri="{FF2B5EF4-FFF2-40B4-BE49-F238E27FC236}">
                <a16:creationId xmlns:a16="http://schemas.microsoft.com/office/drawing/2014/main" id="{852E166B-F7CC-484A-A3EA-2A152FFBE0C1}"/>
              </a:ext>
            </a:extLst>
          </p:cNvPr>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solidFill>
                  <a:srgbClr val="FF0000"/>
                </a:solidFill>
                <a:latin typeface="Arial-Rounded" panose="020B0500000000000000" pitchFamily="34" charset="0"/>
                <a:cs typeface="Arial-Rounded" panose="020B0500000000000000" pitchFamily="34" charset="0"/>
              </a:rPr>
              <a:t>Ví dụ: </a:t>
            </a:r>
            <a:r>
              <a:rPr lang="en-US" sz="3200" dirty="0" err="1">
                <a:solidFill>
                  <a:srgbClr val="FF0000"/>
                </a:solidFill>
                <a:latin typeface="Arial-Rounded" panose="020B0500000000000000" pitchFamily="34" charset="0"/>
                <a:cs typeface="Arial-Rounded" panose="020B0500000000000000" pitchFamily="34" charset="0"/>
              </a:rPr>
              <a:t>Tạm</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biệt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nhé!Chúc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 sang </a:t>
            </a:r>
            <a:r>
              <a:rPr lang="en-US" sz="3200" dirty="0" err="1">
                <a:solidFill>
                  <a:srgbClr val="FF0000"/>
                </a:solidFill>
                <a:latin typeface="Arial-Rounded" panose="020B0500000000000000" pitchFamily="34" charset="0"/>
                <a:cs typeface="Arial-Rounded" panose="020B0500000000000000" pitchFamily="34" charset="0"/>
              </a:rPr>
              <a:t>trường</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mới</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học</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tập</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thật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tốt</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Tớ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sẽ</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luôn</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nhớ</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về</a:t>
            </a:r>
            <a:r>
              <a:rPr lang="en-US" sz="3200" dirty="0">
                <a:solidFill>
                  <a:srgbClr val="FF0000"/>
                </a:solidFill>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cậu</a:t>
            </a:r>
            <a:r>
              <a:rPr lang="en-US" sz="3200" dirty="0">
                <a:solidFill>
                  <a:srgbClr val="FF0000"/>
                </a:solidFill>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124133"/>
            <a:ext cx="32632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25489631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kumimoji="0" lang="en-US" alt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pic>
        <p:nvPicPr>
          <p:cNvPr id="23" name="Picture 22">
            <a:extLst>
              <a:ext uri="{FF2B5EF4-FFF2-40B4-BE49-F238E27FC236}">
                <a16:creationId xmlns:a16="http://schemas.microsoft.com/office/drawing/2014/main" id="{312B9B78-17DB-4261-8B23-D4C5C48E1209}"/>
              </a:ext>
            </a:extLst>
          </p:cNvPr>
          <p:cNvPicPr>
            <a:picLocks noChangeAspect="1"/>
          </p:cNvPicPr>
          <p:nvPr/>
        </p:nvPicPr>
        <p:blipFill rotWithShape="1">
          <a:blip r:embed="rId3"/>
          <a:srcRect l="26577" r="5150"/>
          <a:stretch/>
        </p:blipFill>
        <p:spPr>
          <a:xfrm>
            <a:off x="-105604" y="-242840"/>
            <a:ext cx="1612926" cy="1583698"/>
          </a:xfrm>
          <a:prstGeom prst="ellipse">
            <a:avLst/>
          </a:prstGeom>
        </p:spPr>
      </p:pic>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1068408" y="685801"/>
            <a:ext cx="718619" cy="774250"/>
          </a:xfrm>
          <a:prstGeom prst="rect">
            <a:avLst/>
          </a:prstGeom>
        </p:spPr>
      </p:pic>
      <p:pic>
        <p:nvPicPr>
          <p:cNvPr id="6" name="图片 5"/>
          <p:cNvPicPr>
            <a:picLocks noChangeAspect="1"/>
          </p:cNvPicPr>
          <p:nvPr/>
        </p:nvPicPr>
        <p:blipFill>
          <a:blip r:embed="rId3"/>
          <a:stretch>
            <a:fillRect/>
          </a:stretch>
        </p:blipFill>
        <p:spPr>
          <a:xfrm>
            <a:off x="4333585" y="1460051"/>
            <a:ext cx="5210017" cy="3680710"/>
          </a:xfrm>
          <a:prstGeom prst="rect">
            <a:avLst/>
          </a:prstGeom>
        </p:spPr>
      </p:pic>
      <p:sp>
        <p:nvSpPr>
          <p:cNvPr id="7" name="文本框 6"/>
          <p:cNvSpPr txBox="1"/>
          <p:nvPr/>
        </p:nvSpPr>
        <p:spPr>
          <a:xfrm rot="21149693">
            <a:off x="5636482" y="2585797"/>
            <a:ext cx="32632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6000" b="1" i="0" u="none" strike="noStrike" kern="1200" cap="none" spc="0" normalizeH="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endParaRPr kumimoji="0" lang="zh-CN" altLang="en-US" sz="6000" b="1" i="0" u="none" strike="noStrike" kern="1200" cap="none" spc="0" normalizeH="0" baseline="0" noProof="0" dirty="0">
              <a:ln>
                <a:noFill/>
              </a:ln>
              <a:solidFill>
                <a:srgbClr val="EB8F5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rotWithShape="1">
          <a:blip r:embed="rId4" cstate="screen">
            <a:extLst>
              <a:ext uri="{28A0092B-C50C-407E-A947-70E740481C1C}">
                <a14:useLocalDpi xmlns:a14="http://schemas.microsoft.com/office/drawing/2010/main"/>
              </a:ext>
            </a:extLst>
          </a:blip>
          <a:srcRect l="28644" t="12777" r="31386" b="20000"/>
          <a:stretch/>
        </p:blipFill>
        <p:spPr>
          <a:xfrm>
            <a:off x="2376109" y="2131206"/>
            <a:ext cx="3244200" cy="3848513"/>
          </a:xfrm>
          <a:prstGeom prst="rect">
            <a:avLst/>
          </a:prstGeom>
        </p:spPr>
      </p:pic>
    </p:spTree>
    <p:extLst>
      <p:ext uri="{BB962C8B-B14F-4D97-AF65-F5344CB8AC3E}">
        <p14:creationId xmlns:p14="http://schemas.microsoft.com/office/powerpoint/2010/main" val="194066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par>
                          <p:cTn id="12" fill="hold">
                            <p:stCondLst>
                              <p:cond delay="2500"/>
                            </p:stCondLst>
                            <p:childTnLst>
                              <p:par>
                                <p:cTn id="13" presetID="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1806</Words>
  <Application>Microsoft Office PowerPoint</Application>
  <PresentationFormat>Màn hình rộng</PresentationFormat>
  <Paragraphs>95</Paragraphs>
  <Slides>24</Slides>
  <Notes>5</Notes>
  <HiddenSlides>0</HiddenSlides>
  <MMClips>1</MMClips>
  <ScaleCrop>false</ScaleCrop>
  <HeadingPairs>
    <vt:vector size="6" baseType="variant">
      <vt:variant>
        <vt:lpstr>Phông được Dùng</vt:lpstr>
      </vt:variant>
      <vt:variant>
        <vt:i4>7</vt:i4>
      </vt:variant>
      <vt:variant>
        <vt:lpstr>Chủ đề</vt:lpstr>
      </vt:variant>
      <vt:variant>
        <vt:i4>3</vt:i4>
      </vt:variant>
      <vt:variant>
        <vt:lpstr>Tiêu đề Bản chiếu</vt:lpstr>
      </vt:variant>
      <vt:variant>
        <vt:i4>24</vt:i4>
      </vt:variant>
    </vt:vector>
  </HeadingPairs>
  <TitlesOfParts>
    <vt:vector size="34" baseType="lpstr">
      <vt:lpstr>等线</vt:lpstr>
      <vt:lpstr>等线 Light</vt:lpstr>
      <vt:lpstr>Arial</vt:lpstr>
      <vt:lpstr>Arial Rounded MT Bold</vt:lpstr>
      <vt:lpstr>Arial-Rounded</vt:lpstr>
      <vt:lpstr>Calibri</vt:lpstr>
      <vt:lpstr>Times New Roman</vt:lpstr>
      <vt:lpstr>1_Office Theme</vt:lpstr>
      <vt:lpstr>3_Office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Em sẽ nói với bạn thế nào khi - Bạn chuyển đến 1 ngôi trường khác - Tan học, em về trước còn bạn ở lại chờ bố mẹ</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15</cp:revision>
  <dcterms:created xsi:type="dcterms:W3CDTF">2021-07-29T10:11:41Z</dcterms:created>
  <dcterms:modified xsi:type="dcterms:W3CDTF">2022-10-27T14:45:15Z</dcterms:modified>
</cp:coreProperties>
</file>