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84" r:id="rId3"/>
    <p:sldId id="283" r:id="rId4"/>
    <p:sldId id="289" r:id="rId5"/>
    <p:sldId id="285" r:id="rId6"/>
    <p:sldId id="291" r:id="rId7"/>
    <p:sldId id="286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8C24-8479-4F6F-A07C-9BE472D3F8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E763-5A73-4DE9-8499-9AF343392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4637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387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08461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667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684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8029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573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0727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31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45617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262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79968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8875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1576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088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16560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06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400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57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2817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2887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405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61482" y="1691996"/>
            <a:ext cx="771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Luyện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từ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và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câu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218691" y="3222636"/>
            <a:ext cx="375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 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62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Lớp Chúng Ta Đoàn Kết  Nhạc Thiếu Nhi_v720P">
            <a:hlinkClick r:id="" action="ppaction://media"/>
            <a:extLst>
              <a:ext uri="{FF2B5EF4-FFF2-40B4-BE49-F238E27FC236}">
                <a16:creationId xmlns:a16="http://schemas.microsoft.com/office/drawing/2014/main" id="{C3418C33-815B-4796-B2D2-50EAB4038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10" y="594805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09D2C4-E2B7-4BEC-8347-C83D39F64DBB}"/>
              </a:ext>
            </a:extLst>
          </p:cNvPr>
          <p:cNvSpPr txBox="1"/>
          <p:nvPr/>
        </p:nvSpPr>
        <p:spPr>
          <a:xfrm>
            <a:off x="2858610" y="693122"/>
            <a:ext cx="926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1B9BE2D-247E-4AEA-85B0-6FAC3E3C5A45}"/>
              </a:ext>
            </a:extLst>
          </p:cNvPr>
          <p:cNvSpPr/>
          <p:nvPr/>
        </p:nvSpPr>
        <p:spPr>
          <a:xfrm>
            <a:off x="2186609" y="1869076"/>
            <a:ext cx="2226247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354754446">
                  <a:custGeom>
                    <a:avLst/>
                    <a:gdLst>
                      <a:gd name="connsiteX0" fmla="*/ 0 w 2226247"/>
                      <a:gd name="connsiteY0" fmla="*/ 109089 h 654518"/>
                      <a:gd name="connsiteX1" fmla="*/ 109089 w 2226247"/>
                      <a:gd name="connsiteY1" fmla="*/ 0 h 654518"/>
                      <a:gd name="connsiteX2" fmla="*/ 778445 w 2226247"/>
                      <a:gd name="connsiteY2" fmla="*/ 0 h 654518"/>
                      <a:gd name="connsiteX3" fmla="*/ 1447802 w 2226247"/>
                      <a:gd name="connsiteY3" fmla="*/ 0 h 654518"/>
                      <a:gd name="connsiteX4" fmla="*/ 2117158 w 2226247"/>
                      <a:gd name="connsiteY4" fmla="*/ 0 h 654518"/>
                      <a:gd name="connsiteX5" fmla="*/ 2226247 w 2226247"/>
                      <a:gd name="connsiteY5" fmla="*/ 109089 h 654518"/>
                      <a:gd name="connsiteX6" fmla="*/ 2226247 w 2226247"/>
                      <a:gd name="connsiteY6" fmla="*/ 545429 h 654518"/>
                      <a:gd name="connsiteX7" fmla="*/ 2117158 w 2226247"/>
                      <a:gd name="connsiteY7" fmla="*/ 654518 h 654518"/>
                      <a:gd name="connsiteX8" fmla="*/ 1407640 w 2226247"/>
                      <a:gd name="connsiteY8" fmla="*/ 654518 h 654518"/>
                      <a:gd name="connsiteX9" fmla="*/ 798526 w 2226247"/>
                      <a:gd name="connsiteY9" fmla="*/ 654518 h 654518"/>
                      <a:gd name="connsiteX10" fmla="*/ 109089 w 2226247"/>
                      <a:gd name="connsiteY10" fmla="*/ 654518 h 654518"/>
                      <a:gd name="connsiteX11" fmla="*/ 0 w 2226247"/>
                      <a:gd name="connsiteY11" fmla="*/ 545429 h 654518"/>
                      <a:gd name="connsiteX12" fmla="*/ 0 w 2226247"/>
                      <a:gd name="connsiteY12" fmla="*/ 109089 h 65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26247" h="654518" fill="none" extrusionOk="0">
                        <a:moveTo>
                          <a:pt x="0" y="109089"/>
                        </a:moveTo>
                        <a:cubicBezTo>
                          <a:pt x="-2687" y="39733"/>
                          <a:pt x="59972" y="2468"/>
                          <a:pt x="109089" y="0"/>
                        </a:cubicBezTo>
                        <a:cubicBezTo>
                          <a:pt x="272598" y="-22620"/>
                          <a:pt x="576197" y="-20623"/>
                          <a:pt x="778445" y="0"/>
                        </a:cubicBezTo>
                        <a:cubicBezTo>
                          <a:pt x="980693" y="20623"/>
                          <a:pt x="1166615" y="-23014"/>
                          <a:pt x="1447802" y="0"/>
                        </a:cubicBezTo>
                        <a:cubicBezTo>
                          <a:pt x="1728989" y="23014"/>
                          <a:pt x="1923085" y="6997"/>
                          <a:pt x="2117158" y="0"/>
                        </a:cubicBezTo>
                        <a:cubicBezTo>
                          <a:pt x="2178379" y="2748"/>
                          <a:pt x="2228770" y="52476"/>
                          <a:pt x="2226247" y="109089"/>
                        </a:cubicBezTo>
                        <a:cubicBezTo>
                          <a:pt x="2215920" y="236980"/>
                          <a:pt x="2217914" y="432426"/>
                          <a:pt x="2226247" y="545429"/>
                        </a:cubicBezTo>
                        <a:cubicBezTo>
                          <a:pt x="2235501" y="601694"/>
                          <a:pt x="2181171" y="646143"/>
                          <a:pt x="2117158" y="654518"/>
                        </a:cubicBezTo>
                        <a:cubicBezTo>
                          <a:pt x="1917574" y="647385"/>
                          <a:pt x="1683532" y="649284"/>
                          <a:pt x="1407640" y="654518"/>
                        </a:cubicBezTo>
                        <a:cubicBezTo>
                          <a:pt x="1131748" y="659752"/>
                          <a:pt x="964526" y="661869"/>
                          <a:pt x="798526" y="654518"/>
                        </a:cubicBezTo>
                        <a:cubicBezTo>
                          <a:pt x="632526" y="647167"/>
                          <a:pt x="426395" y="635069"/>
                          <a:pt x="109089" y="654518"/>
                        </a:cubicBezTo>
                        <a:cubicBezTo>
                          <a:pt x="55371" y="653333"/>
                          <a:pt x="-5937" y="612452"/>
                          <a:pt x="0" y="545429"/>
                        </a:cubicBezTo>
                        <a:cubicBezTo>
                          <a:pt x="-4311" y="361315"/>
                          <a:pt x="-20475" y="229350"/>
                          <a:pt x="0" y="109089"/>
                        </a:cubicBezTo>
                        <a:close/>
                      </a:path>
                      <a:path w="2226247" h="654518" stroke="0" extrusionOk="0">
                        <a:moveTo>
                          <a:pt x="0" y="109089"/>
                        </a:moveTo>
                        <a:cubicBezTo>
                          <a:pt x="-6011" y="55671"/>
                          <a:pt x="51613" y="-598"/>
                          <a:pt x="109089" y="0"/>
                        </a:cubicBezTo>
                        <a:cubicBezTo>
                          <a:pt x="376086" y="-12662"/>
                          <a:pt x="495311" y="31777"/>
                          <a:pt x="778445" y="0"/>
                        </a:cubicBezTo>
                        <a:cubicBezTo>
                          <a:pt x="1061579" y="-31777"/>
                          <a:pt x="1230383" y="30593"/>
                          <a:pt x="1407640" y="0"/>
                        </a:cubicBezTo>
                        <a:cubicBezTo>
                          <a:pt x="1584898" y="-30593"/>
                          <a:pt x="1771045" y="2015"/>
                          <a:pt x="2117158" y="0"/>
                        </a:cubicBezTo>
                        <a:cubicBezTo>
                          <a:pt x="2182907" y="-7405"/>
                          <a:pt x="2238587" y="42244"/>
                          <a:pt x="2226247" y="109089"/>
                        </a:cubicBezTo>
                        <a:cubicBezTo>
                          <a:pt x="2217489" y="288277"/>
                          <a:pt x="2213167" y="381294"/>
                          <a:pt x="2226247" y="545429"/>
                        </a:cubicBezTo>
                        <a:cubicBezTo>
                          <a:pt x="2228058" y="603151"/>
                          <a:pt x="2175577" y="650330"/>
                          <a:pt x="2117158" y="654518"/>
                        </a:cubicBezTo>
                        <a:cubicBezTo>
                          <a:pt x="1947912" y="639312"/>
                          <a:pt x="1677869" y="645852"/>
                          <a:pt x="1407640" y="654518"/>
                        </a:cubicBezTo>
                        <a:cubicBezTo>
                          <a:pt x="1137411" y="663184"/>
                          <a:pt x="1077378" y="675133"/>
                          <a:pt x="778445" y="654518"/>
                        </a:cubicBezTo>
                        <a:cubicBezTo>
                          <a:pt x="479513" y="633903"/>
                          <a:pt x="347331" y="667560"/>
                          <a:pt x="109089" y="654518"/>
                        </a:cubicBezTo>
                        <a:cubicBezTo>
                          <a:pt x="48296" y="657030"/>
                          <a:pt x="3660" y="605890"/>
                          <a:pt x="0" y="545429"/>
                        </a:cubicBezTo>
                        <a:cubicBezTo>
                          <a:pt x="11930" y="423216"/>
                          <a:pt x="-12233" y="230827"/>
                          <a:pt x="0" y="1090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 thiết </a:t>
            </a: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F8D09691-ECBC-48F0-9867-0862D91A0696}"/>
              </a:ext>
            </a:extLst>
          </p:cNvPr>
          <p:cNvSpPr/>
          <p:nvPr/>
        </p:nvSpPr>
        <p:spPr>
          <a:xfrm>
            <a:off x="5829363" y="1869076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C5C40436-4D2C-4989-8C23-33BBDD2BADEF}"/>
              </a:ext>
            </a:extLst>
          </p:cNvPr>
          <p:cNvSpPr/>
          <p:nvPr/>
        </p:nvSpPr>
        <p:spPr>
          <a:xfrm>
            <a:off x="4266071" y="3079902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 mến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9F1C2640-D321-40C8-A6CF-32174E6799BB}"/>
              </a:ext>
            </a:extLst>
          </p:cNvPr>
          <p:cNvSpPr/>
          <p:nvPr/>
        </p:nvSpPr>
        <p:spPr>
          <a:xfrm>
            <a:off x="2611977" y="4157578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 dỗi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6">
            <a:extLst>
              <a:ext uri="{FF2B5EF4-FFF2-40B4-BE49-F238E27FC236}">
                <a16:creationId xmlns:a16="http://schemas.microsoft.com/office/drawing/2014/main" id="{16CC95AE-A8B0-4CB7-A5B5-54081602904B}"/>
              </a:ext>
            </a:extLst>
          </p:cNvPr>
          <p:cNvSpPr/>
          <p:nvPr/>
        </p:nvSpPr>
        <p:spPr>
          <a:xfrm>
            <a:off x="6193304" y="4157578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FD1CF6-587A-4531-8ED4-BDC3CE1F3C9D}"/>
              </a:ext>
            </a:extLst>
          </p:cNvPr>
          <p:cNvSpPr txBox="1"/>
          <p:nvPr/>
        </p:nvSpPr>
        <p:spPr>
          <a:xfrm>
            <a:off x="2283780" y="817615"/>
            <a:ext cx="8103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Chọn từ trong ngoặc đơn thay cho ô vuông</a:t>
            </a:r>
          </a:p>
          <a:p>
            <a:pPr algn="ctr"/>
            <a:r>
              <a:rPr lang="vi-VN" sz="2800" b="0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(nhớ, tươi vui, thân thiết, vui đùa)</a:t>
            </a:r>
            <a:endParaRPr lang="vi-VN" sz="28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1CCFB-D643-4856-ACEC-523F14E0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32" y="2218068"/>
            <a:ext cx="7668088" cy="2265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1BA047-AEE8-45DF-B200-4EE1DDB1EB81}"/>
              </a:ext>
            </a:extLst>
          </p:cNvPr>
          <p:cNvSpPr/>
          <p:nvPr/>
        </p:nvSpPr>
        <p:spPr>
          <a:xfrm>
            <a:off x="2350732" y="2306844"/>
            <a:ext cx="7668088" cy="21763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nhỏ và nòng nọc là đôi bạn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Hằng ngày chúng cùng nhau bơi lội. Thế rồi nòng nọc trở thành ếch. Nó phải lên bờ để sinh sống. Những nó vẫn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 nhỏ. Thỉnh thoảng, nó nhảy xuống ao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đùa 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 nhỏ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0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151278-03AE-4A3F-9226-D067E9C44C4E}"/>
              </a:ext>
            </a:extLst>
          </p:cNvPr>
          <p:cNvSpPr txBox="1"/>
          <p:nvPr/>
        </p:nvSpPr>
        <p:spPr>
          <a:xfrm>
            <a:off x="1464816" y="1026030"/>
            <a:ext cx="9934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C3C503C1-EEA7-46DB-8243-731589C687D6}"/>
              </a:ext>
            </a:extLst>
          </p:cNvPr>
          <p:cNvSpPr/>
          <p:nvPr/>
        </p:nvSpPr>
        <p:spPr>
          <a:xfrm>
            <a:off x="1464816" y="2584139"/>
            <a:ext cx="3757473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027F23CA-DA73-4324-B06A-36343BCC911D}"/>
              </a:ext>
            </a:extLst>
          </p:cNvPr>
          <p:cNvSpPr/>
          <p:nvPr/>
        </p:nvSpPr>
        <p:spPr>
          <a:xfrm>
            <a:off x="1464815" y="3495500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2D5D5CD9-F4DF-4E84-9D86-BB102518474A}"/>
              </a:ext>
            </a:extLst>
          </p:cNvPr>
          <p:cNvSpPr/>
          <p:nvPr/>
        </p:nvSpPr>
        <p:spPr>
          <a:xfrm>
            <a:off x="1464816" y="4407803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cậu!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74DD0EAE-73CF-4217-A2FF-D7BE10C350C5}"/>
              </a:ext>
            </a:extLst>
          </p:cNvPr>
          <p:cNvSpPr/>
          <p:nvPr/>
        </p:nvSpPr>
        <p:spPr>
          <a:xfrm>
            <a:off x="5960044" y="2584139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E6950865-A7AB-48F6-A907-6934CFA28587}"/>
              </a:ext>
            </a:extLst>
          </p:cNvPr>
          <p:cNvSpPr/>
          <p:nvPr/>
        </p:nvSpPr>
        <p:spPr>
          <a:xfrm>
            <a:off x="5960044" y="3495500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BC5693C9-7559-4C35-8E7C-E58C1F80C6D3}"/>
              </a:ext>
            </a:extLst>
          </p:cNvPr>
          <p:cNvSpPr/>
          <p:nvPr/>
        </p:nvSpPr>
        <p:spPr>
          <a:xfrm>
            <a:off x="5960044" y="4407803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Bộc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C51FAE-AB1D-4BEE-8836-B38CF4FAD7A0}"/>
              </a:ext>
            </a:extLst>
          </p:cNvPr>
          <p:cNvSpPr txBox="1"/>
          <p:nvPr/>
        </p:nvSpPr>
        <p:spPr>
          <a:xfrm>
            <a:off x="3280115" y="1901883"/>
            <a:ext cx="4656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                              B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29D6BA-CB4A-46D3-B563-07E07F96D156}"/>
              </a:ext>
            </a:extLst>
          </p:cNvPr>
          <p:cNvGrpSpPr/>
          <p:nvPr/>
        </p:nvGrpSpPr>
        <p:grpSpPr>
          <a:xfrm>
            <a:off x="5203196" y="2900448"/>
            <a:ext cx="780471" cy="1014527"/>
            <a:chOff x="2016413" y="2423935"/>
            <a:chExt cx="676905" cy="130324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5B9FC40-5821-48C8-95BF-28FB5625A2C5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8C961B-8AE0-425E-BD12-BC29F9C624C2}"/>
                </a:ext>
              </a:extLst>
            </p:cNvPr>
            <p:cNvCxnSpPr>
              <a:stCxn id="57" idx="5"/>
              <a:endCxn id="59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7AED65-FBEA-431A-B58D-6AA1EAFECB77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A5811C-44A9-40A0-8544-86522AD21885}"/>
              </a:ext>
            </a:extLst>
          </p:cNvPr>
          <p:cNvGrpSpPr/>
          <p:nvPr/>
        </p:nvGrpSpPr>
        <p:grpSpPr>
          <a:xfrm>
            <a:off x="5233474" y="2873557"/>
            <a:ext cx="750193" cy="994734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29E2E4-5E30-4E52-B2A1-BB82CE9926C7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FCF073-0557-4C3D-A3E8-4BA5A1C93C88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1BA12C-086A-4907-8C2D-82A7624E7F7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6F8BAE-1BB6-4F4A-BD32-D7B2DD4D65C8}"/>
              </a:ext>
            </a:extLst>
          </p:cNvPr>
          <p:cNvGrpSpPr/>
          <p:nvPr/>
        </p:nvGrpSpPr>
        <p:grpSpPr>
          <a:xfrm>
            <a:off x="3390579" y="4168065"/>
            <a:ext cx="2569465" cy="606912"/>
            <a:chOff x="1970327" y="1568525"/>
            <a:chExt cx="2492142" cy="61767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2A182E-C99E-42F6-9C51-091304767CF7}"/>
                </a:ext>
              </a:extLst>
            </p:cNvPr>
            <p:cNvSpPr/>
            <p:nvPr/>
          </p:nvSpPr>
          <p:spPr>
            <a:xfrm>
              <a:off x="1970327" y="1568525"/>
              <a:ext cx="66938" cy="1435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63F3D2-8F5A-40DB-8E03-2078D848D2AF}"/>
                </a:ext>
              </a:extLst>
            </p:cNvPr>
            <p:cNvCxnSpPr>
              <a:cxnSpLocks/>
              <a:stCxn id="51" idx="3"/>
              <a:endCxn id="54" idx="1"/>
            </p:cNvCxnSpPr>
            <p:nvPr/>
          </p:nvCxnSpPr>
          <p:spPr>
            <a:xfrm>
              <a:off x="3746916" y="7745253"/>
              <a:ext cx="715553" cy="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D0EBB-56CD-400A-9BF9-5A79147AF237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056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08284" y="1368406"/>
            <a:ext cx="875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cố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0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181</Words>
  <Application>Microsoft Office PowerPoint</Application>
  <PresentationFormat>Màn hình rộng</PresentationFormat>
  <Paragraphs>24</Paragraphs>
  <Slides>7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包图简圆体</vt:lpstr>
      <vt:lpstr>字魂27号-布丁体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4</cp:revision>
  <dcterms:created xsi:type="dcterms:W3CDTF">2021-07-30T03:38:57Z</dcterms:created>
  <dcterms:modified xsi:type="dcterms:W3CDTF">2021-11-11T11:37:25Z</dcterms:modified>
</cp:coreProperties>
</file>