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2"/>
  </p:notesMasterIdLst>
  <p:sldIdLst>
    <p:sldId id="258" r:id="rId3"/>
    <p:sldId id="541" r:id="rId4"/>
    <p:sldId id="542" r:id="rId5"/>
    <p:sldId id="344" r:id="rId6"/>
    <p:sldId id="546" r:id="rId7"/>
    <p:sldId id="543" r:id="rId8"/>
    <p:sldId id="544" r:id="rId9"/>
    <p:sldId id="54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1456" y="1745107"/>
            <a:ext cx="6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(</a:t>
            </a:r>
            <a:r>
              <a:rPr kumimoji="0" lang="en-US" altLang="zh-CN" sz="80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3)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Tǟang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1" y="1669161"/>
            <a:ext cx="229490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25760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08962" y="2846049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508962" y="3434493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4973545" y="1912853"/>
            <a:ext cx="3770960" cy="1583695"/>
            <a:chOff x="2905125" y="1557746"/>
            <a:chExt cx="3505200" cy="13582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3124202" y="1619177"/>
              <a:ext cx="3067048" cy="1296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08962" y="401048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83ADA10-1814-4C43-AE7A-BB449609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2" y="0"/>
            <a:ext cx="525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9813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b</a:t>
            </a:r>
            <a:br>
              <a:rPr lang="en-US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sức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- </a:t>
            </a: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dirty="0" err="1"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nắng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latin typeface="UTM Avo" panose="02040603050506020204" pitchFamily="18" charset="0"/>
              </a:rPr>
              <a:t>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trăng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gỗ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tay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247</Words>
  <Application>Microsoft Office PowerPoint</Application>
  <PresentationFormat>Màn hình rộng</PresentationFormat>
  <Paragraphs>38</Paragraphs>
  <Slides>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等线</vt:lpstr>
      <vt:lpstr>等线 Light</vt:lpstr>
      <vt:lpstr>Arial</vt:lpstr>
      <vt:lpstr>Arial-Rounded</vt:lpstr>
      <vt:lpstr>Calibri</vt:lpstr>
      <vt:lpstr>HP001 4 hang 1 ô ly</vt:lpstr>
      <vt:lpstr>Kalam</vt:lpstr>
      <vt:lpstr>Montserrat</vt:lpstr>
      <vt:lpstr>UTM Avo</vt:lpstr>
      <vt:lpstr>字魂27号-布丁体</vt:lpstr>
      <vt:lpstr>Office 主题​​</vt:lpstr>
      <vt:lpstr>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2. Viết tên 2 tác giả của những cuốn sách em đã học</vt:lpstr>
      <vt:lpstr>3. Chọn a hoặc b 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3</cp:revision>
  <dcterms:created xsi:type="dcterms:W3CDTF">2021-07-29T07:51:23Z</dcterms:created>
  <dcterms:modified xsi:type="dcterms:W3CDTF">2021-09-19T14:32:36Z</dcterms:modified>
</cp:coreProperties>
</file>