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13" r:id="rId4"/>
    <p:sldMasterId id="2147483731" r:id="rId5"/>
    <p:sldMasterId id="2147483745" r:id="rId6"/>
  </p:sldMasterIdLst>
  <p:notesMasterIdLst>
    <p:notesMasterId r:id="rId13"/>
  </p:notesMasterIdLst>
  <p:sldIdLst>
    <p:sldId id="259" r:id="rId7"/>
    <p:sldId id="303" r:id="rId8"/>
    <p:sldId id="304" r:id="rId9"/>
    <p:sldId id="376" r:id="rId10"/>
    <p:sldId id="375" r:id="rId11"/>
    <p:sldId id="3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8D76-4F1F-40BC-A58B-769268D05A2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C693-AB8B-4900-9775-1718A291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22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85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6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0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4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5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6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8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59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6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4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705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10/7/2021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57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10/7/2021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410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017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602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188863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2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1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4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2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0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0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9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8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6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549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8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3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012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31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3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69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66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92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9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244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8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85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89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18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5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3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20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8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CC486-9AA6-4977-8BA6-1A9C44700B96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702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93703" y="2462009"/>
            <a:ext cx="7128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(t5)</a:t>
            </a: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45" y="0"/>
            <a:ext cx="6333490" cy="859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315" y="1207770"/>
            <a:ext cx="7505065" cy="513143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80645" y="1521460"/>
            <a:ext cx="2647315" cy="12782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7 giờ, bạn Nam đi học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9636125" y="1146810"/>
            <a:ext cx="2707640" cy="13392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học bài lúc 8 giờ sáng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80645" y="3916045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Lúc 9 giờ 30 phút, nam và các bạn ra chơi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9736455" y="3865245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ăn trưa ở trường lúc 11 giờ 30 phút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35" y="51689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</a:t>
            </a:r>
            <a:r>
              <a:rPr lang="en-US" sz="40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Viết thời khóa biểu của em lúc 5 giờ chiều đến lúc đi ngủ?</a:t>
            </a:r>
            <a:endParaRPr lang="en-US" sz="4000" b="1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029688836"/>
              </p:ext>
            </p:extLst>
          </p:nvPr>
        </p:nvGraphicFramePr>
        <p:xfrm>
          <a:off x="1828800" y="1961323"/>
          <a:ext cx="8533130" cy="3829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74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Thời gian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Hoạt động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4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- Đi học về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50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17</a:t>
                      </a: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: 30</a:t>
                      </a:r>
                    </a:p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18: 30</a:t>
                      </a:r>
                    </a:p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19: 30</a:t>
                      </a:r>
                    </a:p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21: 00</a:t>
                      </a:r>
                      <a:endParaRPr lang="en-US" sz="3600" dirty="0">
                        <a:latin typeface="Arial-Rounded" panose="020B0500000000000000" charset="0"/>
                        <a:cs typeface="Arial-Rounded" panose="020B050000000000000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- Giúp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mẹ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err="1">
                          <a:latin typeface="Arial-Rounded" panose="020B0500000000000000" charset="0"/>
                          <a:cs typeface="Arial-Rounded" panose="020B0500000000000000" charset="0"/>
                        </a:rPr>
                        <a:t>nhặt</a:t>
                      </a: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 rau</a:t>
                      </a:r>
                    </a:p>
                    <a:p>
                      <a:pPr algn="l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- Ăn cơm tối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- Học bài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- Đi ngủ</a:t>
                      </a:r>
                      <a:endParaRPr lang="en-US" sz="3600" dirty="0">
                        <a:latin typeface="Arial-Rounded" panose="020B0500000000000000" charset="0"/>
                        <a:cs typeface="Arial-Rounded" panose="020B050000000000000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35" y="51689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</a:t>
            </a:r>
            <a:r>
              <a:rPr lang="en-US" sz="40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Viết thời gian biểu của em lúc 5 giờ chiều đến lúc đi ngủ?</a:t>
            </a:r>
            <a:endParaRPr lang="en-US" sz="4000" b="1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653414694"/>
              </p:ext>
            </p:extLst>
          </p:nvPr>
        </p:nvGraphicFramePr>
        <p:xfrm>
          <a:off x="1828800" y="1961323"/>
          <a:ext cx="8533130" cy="3829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74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Thời gian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Hoạt động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4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- Đi học về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50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17</a:t>
                      </a: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: 30</a:t>
                      </a:r>
                    </a:p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18: 30</a:t>
                      </a:r>
                    </a:p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19: 30</a:t>
                      </a:r>
                    </a:p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21: 00</a:t>
                      </a:r>
                      <a:endParaRPr lang="en-US" sz="3600" dirty="0">
                        <a:latin typeface="Arial-Rounded" panose="020B0500000000000000" charset="0"/>
                        <a:cs typeface="Arial-Rounded" panose="020B050000000000000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- ……………..</a:t>
                      </a:r>
                    </a:p>
                    <a:p>
                      <a:pPr algn="l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- ……………..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- ……………..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- ……………..</a:t>
                      </a:r>
                      <a:endParaRPr lang="en-US" sz="3600" dirty="0">
                        <a:latin typeface="Arial-Rounded" panose="020B0500000000000000" charset="0"/>
                        <a:cs typeface="Arial-Rounded" panose="020B050000000000000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9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639341" y="1624798"/>
            <a:ext cx="5064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việc</a:t>
            </a:r>
            <a:r>
              <a:rPr lang="en-US" sz="4800" i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13A542-7A81-4F06-BAD5-89787D734E35}"/>
              </a:ext>
            </a:extLst>
          </p:cNvPr>
          <p:cNvSpPr txBox="1"/>
          <p:nvPr/>
        </p:nvSpPr>
        <p:spPr>
          <a:xfrm>
            <a:off x="6709468" y="2652288"/>
            <a:ext cx="5064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  <a:r>
              <a:rPr kumimoji="0" lang="en-US" sz="4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199</Words>
  <Application>Microsoft Office PowerPoint</Application>
  <PresentationFormat>Màn hình rộng</PresentationFormat>
  <Paragraphs>40</Paragraphs>
  <Slides>6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6</vt:i4>
      </vt:variant>
    </vt:vector>
  </HeadingPairs>
  <TitlesOfParts>
    <vt:vector size="21" baseType="lpstr">
      <vt:lpstr>等线</vt:lpstr>
      <vt:lpstr>等线 Light</vt:lpstr>
      <vt:lpstr>Microsoft YaHei</vt:lpstr>
      <vt:lpstr>Arial</vt:lpstr>
      <vt:lpstr>Arial-Rounded</vt:lpstr>
      <vt:lpstr>Calibri</vt:lpstr>
      <vt:lpstr>Calibri Light</vt:lpstr>
      <vt:lpstr>Times New Roman</vt:lpstr>
      <vt:lpstr>华康少女文字W5(P)</vt:lpstr>
      <vt:lpstr>1_Office 主题​​</vt:lpstr>
      <vt:lpstr>Office 主题​​</vt:lpstr>
      <vt:lpstr>1_Office 主题</vt:lpstr>
      <vt:lpstr>Office 主题</vt:lpstr>
      <vt:lpstr>6_Office Theme</vt:lpstr>
      <vt:lpstr>4_Office 主题​​</vt:lpstr>
      <vt:lpstr>Bản trình bày PowerPoint</vt:lpstr>
      <vt:lpstr>Bản trình bày PowerPoint</vt:lpstr>
      <vt:lpstr>2. Viết thời khóa biểu của em lúc 5 giờ chiều đến lúc đi ngủ?</vt:lpstr>
      <vt:lpstr>2. Viết thời gian biểu của em lúc 5 giờ chiều đến lúc đi ngủ?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8</cp:revision>
  <dcterms:created xsi:type="dcterms:W3CDTF">2021-07-28T05:24:49Z</dcterms:created>
  <dcterms:modified xsi:type="dcterms:W3CDTF">2021-10-07T09:11:24Z</dcterms:modified>
</cp:coreProperties>
</file>