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4" r:id="rId3"/>
    <p:sldMasterId id="2147483698" r:id="rId4"/>
    <p:sldMasterId id="2147483710" r:id="rId5"/>
    <p:sldMasterId id="2147483722" r:id="rId6"/>
    <p:sldMasterId id="2147483736" r:id="rId7"/>
  </p:sldMasterIdLst>
  <p:notesMasterIdLst>
    <p:notesMasterId r:id="rId31"/>
  </p:notesMasterIdLst>
  <p:sldIdLst>
    <p:sldId id="257"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3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9" d="100"/>
          <a:sy n="69" d="100"/>
        </p:scale>
        <p:origin x="12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11</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4073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26121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51241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16772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87279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7720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5780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605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5868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2528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23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7.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2023/10/17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05830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image" Target="../media/image42.png"/><Relationship Id="rId20" Type="http://schemas.openxmlformats.org/officeDocument/2006/relationships/image" Target="../media/image6.png"/><Relationship Id="rId1" Type="http://schemas.openxmlformats.org/officeDocument/2006/relationships/slideLayout" Target="../slideLayouts/slideLayout5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fontScale="90000"/>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
        <p:nvSpPr>
          <p:cNvPr id="6" name="Text Box 5"/>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chemeClr val="tx1"/>
              </a:solidFill>
              <a:effectLst>
                <a:outerShdw blurRad="38100" dist="19050" dir="2700000" algn="tl" rotWithShape="0">
                  <a:schemeClr val="dk1">
                    <a:alpha val="40000"/>
                  </a:schemeClr>
                </a:outerShdw>
              </a:effectLst>
            </a:endParaRPr>
          </a:p>
        </p:txBody>
      </p:sp>
      <p:pic>
        <p:nvPicPr>
          <p:cNvPr id="20" name="Content Placeholder 19"/>
          <p:cNvPicPr>
            <a:picLocks noGrp="1" noChangeAspect="1"/>
          </p:cNvPicPr>
          <p:nvPr>
            <p:ph sz="half" idx="1"/>
          </p:nvPr>
        </p:nvPicPr>
        <p:blipFill>
          <a:blip r:embed="rId4"/>
          <a:stretch>
            <a:fillRect/>
          </a:stretch>
        </p:blipFill>
        <p:spPr>
          <a:xfrm>
            <a:off x="4963160" y="3044190"/>
            <a:ext cx="1945005" cy="273367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358775" y="1520825"/>
            <a:ext cx="3766185" cy="3162300"/>
          </a:xfrm>
          <a:prstGeom prst="rect">
            <a:avLst/>
          </a:prstGeom>
        </p:spPr>
      </p:pic>
      <p:sp>
        <p:nvSpPr>
          <p:cNvPr id="11" name="文本框 19"/>
          <p:cNvSpPr txBox="1"/>
          <p:nvPr/>
        </p:nvSpPr>
        <p:spPr>
          <a:xfrm>
            <a:off x="0" y="4939665"/>
            <a:ext cx="43249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Đánh trống khai giảng</a:t>
            </a:r>
          </a:p>
        </p:txBody>
      </p:sp>
      <p:pic>
        <p:nvPicPr>
          <p:cNvPr id="6" name="Content Placeholder 5"/>
          <p:cNvPicPr>
            <a:picLocks noGrp="1" noChangeAspect="1"/>
          </p:cNvPicPr>
          <p:nvPr>
            <p:ph sz="half" idx="2"/>
          </p:nvPr>
        </p:nvPicPr>
        <p:blipFill>
          <a:blip r:embed="rId4"/>
          <a:stretch>
            <a:fillRect/>
          </a:stretch>
        </p:blipFill>
        <p:spPr>
          <a:xfrm>
            <a:off x="4648200" y="1520825"/>
            <a:ext cx="3555365" cy="3162300"/>
          </a:xfrm>
          <a:prstGeom prst="rect">
            <a:avLst/>
          </a:prstGeom>
        </p:spPr>
      </p:pic>
      <p:sp>
        <p:nvSpPr>
          <p:cNvPr id="7" name="文本框 19"/>
          <p:cNvSpPr txBox="1"/>
          <p:nvPr/>
        </p:nvSpPr>
        <p:spPr>
          <a:xfrm>
            <a:off x="4481195" y="4939665"/>
            <a:ext cx="38893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sinh phát biểu</a:t>
            </a:r>
          </a:p>
        </p:txBody>
      </p:sp>
      <p:pic>
        <p:nvPicPr>
          <p:cNvPr id="8" name="Picture 7"/>
          <p:cNvPicPr>
            <a:picLocks noChangeAspect="1"/>
          </p:cNvPicPr>
          <p:nvPr/>
        </p:nvPicPr>
        <p:blipFill>
          <a:blip r:embed="rId5"/>
          <a:stretch>
            <a:fillRect/>
          </a:stretch>
        </p:blipFill>
        <p:spPr>
          <a:xfrm>
            <a:off x="8508365" y="1520825"/>
            <a:ext cx="3684270" cy="3162300"/>
          </a:xfrm>
          <a:prstGeom prst="rect">
            <a:avLst/>
          </a:prstGeom>
        </p:spPr>
      </p:pic>
      <p:sp>
        <p:nvSpPr>
          <p:cNvPr id="9" name="文本框 19"/>
          <p:cNvSpPr txBox="1"/>
          <p:nvPr/>
        </p:nvSpPr>
        <p:spPr>
          <a:xfrm>
            <a:off x="8508365" y="4939665"/>
            <a:ext cx="371665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Biểu diễn văn nghệ</a:t>
            </a:r>
          </a:p>
        </p:txBody>
      </p:sp>
      <p:pic>
        <p:nvPicPr>
          <p:cNvPr id="21" name="Content Placeholder 20" descr="123"/>
          <p:cNvPicPr>
            <a:picLocks noChangeAspect="1"/>
          </p:cNvPicPr>
          <p:nvPr/>
        </p:nvPicPr>
        <p:blipFill>
          <a:blip r:embed="rId6"/>
          <a:stretch>
            <a:fillRect/>
          </a:stretch>
        </p:blipFill>
        <p:spPr>
          <a:xfrm>
            <a:off x="10546080" y="76200"/>
            <a:ext cx="1221105" cy="12211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7" grpId="0" bldLvl="0" animBg="1"/>
      <p:bldP spid="7" grpId="1" animBg="1"/>
      <p:bldP spid="9" grpId="0" bldLvl="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360805" y="2061845"/>
            <a:ext cx="9525635" cy="230695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Lễ khai giảng là dịp để đón chào năm học mới, HS toàn trường được nghe thầy cô giáo truyền đạt những nhiệm vụ trọng tâm trong năm học và hướng phấn đấu để thực hiện tốt mục tiêu này. </a:t>
            </a: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4017645" y="1007110"/>
            <a:ext cx="6400165" cy="1445260"/>
          </a:xfrm>
          <a:prstGeom prst="rect">
            <a:avLst/>
          </a:prstGeom>
          <a:noFill/>
        </p:spPr>
        <p:txBody>
          <a:bodyPr wrap="square" rtlCol="0">
            <a:spAutoFit/>
          </a:bodyPr>
          <a:lstStyle/>
          <a:p>
            <a:r>
              <a:rPr lang="en-US" sz="4400" u="sng"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Ý nghĩa lễ khai giảng:</a:t>
            </a:r>
            <a:endParaRPr kumimoji="0" lang="en-US" sz="4400" b="0" i="0" u="sng" strike="noStrike" kern="1200" cap="none" spc="0" normalizeH="0" baseline="0" noProof="0" dirty="0">
              <a:ln w="22225">
                <a:solidFill>
                  <a:schemeClr val="accent2"/>
                </a:solidFill>
                <a:prstDash val="solid"/>
              </a:ln>
              <a:solidFill>
                <a:schemeClr val="accent2">
                  <a:lumMod val="40000"/>
                  <a:lumOff val="60000"/>
                </a:schemeClr>
              </a:solidFill>
              <a:effectLst/>
              <a:uLnTx/>
              <a:uFillTx/>
              <a:latin typeface="Calibri" panose="020F0502020204030204"/>
              <a:ea typeface="+mn-ea"/>
              <a:cs typeface="+mn-cs"/>
            </a:endParaRPr>
          </a:p>
          <a:p>
            <a:endParaRPr lang="en-US" sz="4400"/>
          </a:p>
        </p:txBody>
      </p:sp>
      <p:sp>
        <p:nvSpPr>
          <p:cNvPr id="6" name="Text Box 5">
            <a:extLst>
              <a:ext uri="{FF2B5EF4-FFF2-40B4-BE49-F238E27FC236}">
                <a16:creationId xmlns:a16="http://schemas.microsoft.com/office/drawing/2014/main" id="{E1A1951B-5D1D-46D4-955A-6456E00B592C}"/>
              </a:ext>
            </a:extLst>
          </p:cNvPr>
          <p:cNvSpPr txBox="1"/>
          <p:nvPr/>
        </p:nvSpPr>
        <p:spPr>
          <a:xfrm>
            <a:off x="571663" y="639868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0" name="文本框 19"/>
          <p:cNvSpPr txBox="1"/>
          <p:nvPr/>
        </p:nvSpPr>
        <p:spPr>
          <a:xfrm>
            <a:off x="1779905" y="236855"/>
            <a:ext cx="9159240"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Trường mình có hoạt động nào khác trường của Minh và Hoa?</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Content Placeholder 4"/>
          <p:cNvPicPr>
            <a:picLocks noGrp="1" noChangeAspect="1"/>
          </p:cNvPicPr>
          <p:nvPr>
            <p:ph idx="1"/>
          </p:nvPr>
        </p:nvPicPr>
        <p:blipFill>
          <a:blip r:embed="rId3"/>
          <a:stretch>
            <a:fillRect/>
          </a:stretch>
        </p:blipFill>
        <p:spPr>
          <a:xfrm>
            <a:off x="3355975" y="1963420"/>
            <a:ext cx="6735445" cy="3496945"/>
          </a:xfrm>
          <a:prstGeom prst="rect">
            <a:avLst/>
          </a:prstGeom>
        </p:spPr>
      </p:pic>
      <p:sp>
        <p:nvSpPr>
          <p:cNvPr id="7" name="Cloud 6"/>
          <p:cNvSpPr/>
          <p:nvPr/>
        </p:nvSpPr>
        <p:spPr>
          <a:xfrm>
            <a:off x="4098925" y="5492750"/>
            <a:ext cx="5467350" cy="1277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Cảm xúc của em trong lễ khai giảng như thế nào?</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153456"/>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89586" y="1527441"/>
            <a:ext cx="352299" cy="5802531"/>
          </a:xfrm>
          <a:prstGeom prst="rect">
            <a:avLst/>
          </a:prstGeom>
        </p:spPr>
      </p:pic>
      <p:sp>
        <p:nvSpPr>
          <p:cNvPr id="8" name="39"/>
          <p:cNvSpPr txBox="1"/>
          <p:nvPr/>
        </p:nvSpPr>
        <p:spPr>
          <a:xfrm flipH="1">
            <a:off x="2343150" y="2061845"/>
            <a:ext cx="7505065" cy="2159635"/>
          </a:xfrm>
          <a:prstGeom prst="rect">
            <a:avLst/>
          </a:prstGeom>
          <a:noFill/>
        </p:spPr>
        <p:txBody>
          <a:bodyPr wrap="square" lIns="68571" tIns="34285" rIns="68571" bIns="34285" rtlCol="0">
            <a:spAutoFit/>
          </a:bodyPr>
          <a:lstStyle/>
          <a:p>
            <a:pPr algn="ctr"/>
            <a:r>
              <a:rPr lang="en-US" altLang="zh-CN" sz="4000"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Có nhiều hoạt động trong buổi lễ khai giảng. Tùy điều kiện của từng trường mà tổ chức các hoạt động phù hợp</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
        <p:nvSpPr>
          <p:cNvPr id="31" name="Text Box 5">
            <a:extLst>
              <a:ext uri="{FF2B5EF4-FFF2-40B4-BE49-F238E27FC236}">
                <a16:creationId xmlns:a16="http://schemas.microsoft.com/office/drawing/2014/main" id="{AAF75188-C5C7-4DC9-8F9C-59931155BFC2}"/>
              </a:ext>
            </a:extLst>
          </p:cNvPr>
          <p:cNvSpPr txBox="1"/>
          <p:nvPr/>
        </p:nvSpPr>
        <p:spPr>
          <a:xfrm>
            <a:off x="288925" y="6408804"/>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Ngoài lễ khai giảng, các bạn Minh và Hoa đã tham gia những hoạt động nào?</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4" name="Picture 13"/>
          <p:cNvPicPr>
            <a:picLocks noChangeAspect="1"/>
          </p:cNvPicPr>
          <p:nvPr/>
        </p:nvPicPr>
        <p:blipFill>
          <a:blip r:embed="rId6"/>
          <a:stretch>
            <a:fillRect/>
          </a:stretch>
        </p:blipFill>
        <p:spPr>
          <a:xfrm>
            <a:off x="2998470" y="1623060"/>
            <a:ext cx="6195060" cy="5234940"/>
          </a:xfrm>
          <a:prstGeom prst="rect">
            <a:avLst/>
          </a:prstGeom>
        </p:spPr>
      </p:pic>
      <p:sp>
        <p:nvSpPr>
          <p:cNvPr id="16" name="Cloud 15"/>
          <p:cNvSpPr/>
          <p:nvPr/>
        </p:nvSpPr>
        <p:spPr>
          <a:xfrm>
            <a:off x="708025" y="1724025"/>
            <a:ext cx="214058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Giúp đỡ các em nhỏ</a:t>
            </a:r>
          </a:p>
        </p:txBody>
      </p:sp>
      <p:sp>
        <p:nvSpPr>
          <p:cNvPr id="19" name="Cloud 18"/>
          <p:cNvSpPr/>
          <p:nvPr/>
        </p:nvSpPr>
        <p:spPr>
          <a:xfrm>
            <a:off x="8284845" y="1691005"/>
            <a:ext cx="3438525" cy="162306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Tặng quà các em học sinh khó khăn</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6" grpId="0" bldLvl="0" animBg="1"/>
      <p:bldP spid="16" grpId="1" animBg="1"/>
      <p:bldP spid="19" grpId="0" bldLvl="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 Em có nhận xét gì về sự tham gia của các bạn? </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18305" y="162814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Các bạn rất sẵn sàng, tự giác, hào hứng tham gia các hoạt động</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1168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 Kể với bạn những hoạt động em đã tham gia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 name="Vertical Scroll 1"/>
          <p:cNvSpPr/>
          <p:nvPr/>
        </p:nvSpPr>
        <p:spPr>
          <a:xfrm>
            <a:off x="4269105" y="2378710"/>
            <a:ext cx="3479165" cy="3022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Em thích nhất hoạt động nào? Vì sao?</a:t>
            </a:r>
          </a:p>
        </p:txBody>
      </p:sp>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2" grpId="0" bldLvl="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2" name="Text Box 6"/>
          <p:cNvSpPr txBox="1"/>
          <p:nvPr/>
        </p:nvSpPr>
        <p:spPr>
          <a:xfrm>
            <a:off x="843280" y="1929765"/>
            <a:ext cx="5760085" cy="175323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5400" b="1" i="0" u="none" strike="noStrike" kern="1200" cap="none" spc="0" normalizeH="0" baseline="0" noProof="0" dirty="0" err="1">
                <a:ln w="22225">
                  <a:solidFill>
                    <a:schemeClr val="accent2"/>
                  </a:solidFill>
                  <a:prstDash val="solid"/>
                </a:ln>
                <a:solidFill>
                  <a:schemeClr val="accent2">
                    <a:lumMod val="40000"/>
                    <a:lumOff val="60000"/>
                  </a:schemeClr>
                </a:solidFill>
                <a:effectLst/>
                <a:uLnTx/>
                <a:uFillTx/>
                <a:ea typeface="+mn-ea"/>
                <a:cs typeface="UTM Avo" panose="02040603050506020204" pitchFamily="18" charset="0"/>
              </a:rPr>
              <a:t>Bài 6: Chào đón ngày khai trường</a:t>
            </a:r>
          </a:p>
        </p:txBody>
      </p:sp>
      <p:pic>
        <p:nvPicPr>
          <p:cNvPr id="7" name="Content Placeholder 20" descr="logo"/>
          <p:cNvPicPr>
            <a:picLocks noChangeAspect="1"/>
          </p:cNvPicPr>
          <p:nvPr/>
        </p:nvPicPr>
        <p:blipFill>
          <a:blip r:embed="rId7"/>
          <a:stretch>
            <a:fillRect/>
          </a:stretch>
        </p:blipFill>
        <p:spPr>
          <a:xfrm>
            <a:off x="10830561" y="-228812"/>
            <a:ext cx="1564640" cy="1598295"/>
          </a:xfrm>
          <a:prstGeom prst="rect">
            <a:avLst/>
          </a:prstGeom>
        </p:spPr>
      </p:pic>
      <p:sp>
        <p:nvSpPr>
          <p:cNvPr id="2" name="TextBox 1"/>
          <p:cNvSpPr txBox="1"/>
          <p:nvPr/>
        </p:nvSpPr>
        <p:spPr>
          <a:xfrm>
            <a:off x="3014134" y="83955"/>
            <a:ext cx="4402667" cy="583565"/>
          </a:xfrm>
          <a:prstGeom prst="rect">
            <a:avLst/>
          </a:prstGeom>
          <a:noFill/>
        </p:spPr>
        <p:txBody>
          <a:bodyPr wrap="square" rtlCol="0">
            <a:spAutoFit/>
          </a:bodyPr>
          <a:lstStyle/>
          <a:p>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Chủ</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đề</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2: Trường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barn(inVertical)">
                                      <p:cBhvr>
                                        <p:cTn id="24"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7" name="16"/>
          <p:cNvPicPr>
            <a:picLocks noChangeAspect="1"/>
          </p:cNvPicPr>
          <p:nvPr/>
        </p:nvPicPr>
        <p:blipFill rotWithShape="1">
          <a:blip r:embed="rId3" cstate="screen"/>
          <a:srcRect/>
          <a:stretch>
            <a:fillRect/>
          </a:stretch>
        </p:blipFill>
        <p:spPr>
          <a:xfrm>
            <a:off x="0" y="4991545"/>
            <a:ext cx="12192000" cy="1866455"/>
          </a:xfrm>
          <a:prstGeom prst="rect">
            <a:avLst/>
          </a:prstGeom>
        </p:spPr>
      </p:pic>
      <p:pic>
        <p:nvPicPr>
          <p:cNvPr id="18" name="17"/>
          <p:cNvPicPr>
            <a:picLocks noChangeAspect="1"/>
          </p:cNvPicPr>
          <p:nvPr/>
        </p:nvPicPr>
        <p:blipFill rotWithShape="1">
          <a:blip r:embed="rId4" cstate="screen"/>
          <a:srcRect/>
          <a:stretch>
            <a:fillRect/>
          </a:stretch>
        </p:blipFill>
        <p:spPr>
          <a:xfrm>
            <a:off x="153516" y="3031633"/>
            <a:ext cx="2238376" cy="1924052"/>
          </a:xfrm>
          <a:prstGeom prst="rect">
            <a:avLst/>
          </a:prstGeom>
        </p:spPr>
      </p:pic>
      <p:pic>
        <p:nvPicPr>
          <p:cNvPr id="10" name="Content Placeholder 9"/>
          <p:cNvPicPr>
            <a:picLocks noGrp="1" noChangeAspect="1"/>
          </p:cNvPicPr>
          <p:nvPr>
            <p:ph sz="half" idx="2"/>
          </p:nvPr>
        </p:nvPicPr>
        <p:blipFill>
          <a:blip r:embed="rId5"/>
          <a:stretch>
            <a:fillRect/>
          </a:stretch>
        </p:blipFill>
        <p:spPr>
          <a:xfrm>
            <a:off x="-635" y="0"/>
            <a:ext cx="12193270" cy="6858000"/>
          </a:xfrm>
          <a:prstGeom prst="rect">
            <a:avLst/>
          </a:prstGeom>
        </p:spPr>
      </p:pic>
      <p:sp>
        <p:nvSpPr>
          <p:cNvPr id="13" name="文本框 19"/>
          <p:cNvSpPr txBox="1"/>
          <p:nvPr/>
        </p:nvSpPr>
        <p:spPr>
          <a:xfrm>
            <a:off x="492760" y="236855"/>
            <a:ext cx="1044638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Nói mong muốn của em về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6"/>
          <a:stretch>
            <a:fillRect/>
          </a:stretch>
        </p:blipFill>
        <p:spPr>
          <a:xfrm>
            <a:off x="4119880" y="1301750"/>
            <a:ext cx="5047615" cy="49028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6000">
        <p:wipe/>
      </p:transition>
    </mc:Choice>
    <mc:Fallback xmlns="">
      <p:transition advClick="0" advTm="6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3"/>
          <a:stretch>
            <a:fillRect/>
          </a:stretch>
        </p:blipFill>
        <p:spPr>
          <a:xfrm>
            <a:off x="1487170" y="1327150"/>
            <a:ext cx="8700770" cy="4403725"/>
          </a:xfrm>
          <a:prstGeom prst="rect">
            <a:avLst/>
          </a:prstGeom>
        </p:spPr>
      </p:pic>
      <p:sp>
        <p:nvSpPr>
          <p:cNvPr id="6" name="Text Box 5">
            <a:extLst>
              <a:ext uri="{FF2B5EF4-FFF2-40B4-BE49-F238E27FC236}">
                <a16:creationId xmlns:a16="http://schemas.microsoft.com/office/drawing/2014/main" id="{A2F01376-BBF6-4C78-878E-8141023788C7}"/>
              </a:ext>
            </a:extLst>
          </p:cNvPr>
          <p:cNvSpPr txBox="1"/>
          <p:nvPr/>
        </p:nvSpPr>
        <p:spPr>
          <a:xfrm>
            <a:off x="125095" y="6398260"/>
            <a:ext cx="1257173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Bản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quyền</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thuộc</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về</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FB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Hương</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a:t>
            </a:r>
            <a:r>
              <a:rPr lang="en-US"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Thảo</a:t>
            </a:r>
            <a:r>
              <a:rPr lang="en-US" noProof="0" dirty="0">
                <a:ln w="0"/>
                <a:solidFill>
                  <a:srgbClr val="FF0000"/>
                </a:solidFill>
                <a:effectLst>
                  <a:outerShdw blurRad="38100" dist="25400" dir="5400000" algn="ctr" rotWithShape="0">
                    <a:srgbClr val="6E747A">
                      <a:alpha val="43000"/>
                    </a:srgbClr>
                  </a:outerShdw>
                </a:effectLst>
                <a:uLnTx/>
                <a:uFillTx/>
                <a:latin typeface="Calibri" panose="020F0502020204030204"/>
                <a:sym typeface="+mn-ea"/>
              </a:rPr>
              <a:t> - https://www.facebook.com/huongthaoGADT/</a:t>
            </a:r>
            <a:endParaRPr lang="en-US" dirty="0">
              <a:solidFill>
                <a:srgbClr val="FF0000"/>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14" name="Content Placeholder 13" descr="logohtchuan"/>
          <p:cNvPicPr>
            <a:picLocks noGrp="1" noChangeAspect="1"/>
          </p:cNvPicPr>
          <p:nvPr>
            <p:ph sz="half" idx="1"/>
          </p:nvPr>
        </p:nvPicPr>
        <p:blipFill>
          <a:blip r:embed="rId4"/>
          <a:stretch>
            <a:fillRect/>
          </a:stretch>
        </p:blipFill>
        <p:spPr>
          <a:xfrm>
            <a:off x="4833620" y="2321560"/>
            <a:ext cx="2990215" cy="2990215"/>
          </a:xfrm>
          <a:prstGeom prst="rect">
            <a:avLst/>
          </a:prstGeom>
        </p:spPr>
      </p:pic>
      <p:sp>
        <p:nvSpPr>
          <p:cNvPr id="6" name="Rounded Rectangle 5"/>
          <p:cNvSpPr/>
          <p:nvPr/>
        </p:nvSpPr>
        <p:spPr>
          <a:xfrm>
            <a:off x="2033270" y="76200"/>
            <a:ext cx="8591550" cy="103822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a:t>Ngày khai giảng diễn ra khi nào? Em nhớ nhất hoạt động nào trong ngày đó? </a:t>
            </a:r>
          </a:p>
        </p:txBody>
      </p:sp>
      <p:pic>
        <p:nvPicPr>
          <p:cNvPr id="3" name="Content Placeholder 2" descr="ngay-khai-giang"/>
          <p:cNvPicPr>
            <a:picLocks noGrp="1" noChangeAspect="1"/>
          </p:cNvPicPr>
          <p:nvPr>
            <p:ph sz="half" idx="2"/>
          </p:nvPr>
        </p:nvPicPr>
        <p:blipFill>
          <a:blip r:embed="rId5"/>
          <a:stretch>
            <a:fillRect/>
          </a:stretch>
        </p:blipFill>
        <p:spPr>
          <a:xfrm>
            <a:off x="2637155" y="1579245"/>
            <a:ext cx="7534275" cy="467233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Tập trung toàn trường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2397125" y="1186180"/>
            <a:ext cx="8047355" cy="4757420"/>
          </a:xfrm>
          <a:prstGeom prst="rect">
            <a:avLst/>
          </a:prstGeom>
        </p:spPr>
      </p:pic>
      <p:sp>
        <p:nvSpPr>
          <p:cNvPr id="20" name="文本框 19"/>
          <p:cNvSpPr txBox="1"/>
          <p:nvPr/>
        </p:nvSpPr>
        <p:spPr>
          <a:xfrm>
            <a:off x="1779905" y="236855"/>
            <a:ext cx="9159240"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Kể các hoạt động diễn ra trong ngày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0" name="文本框 19"/>
          <p:cNvSpPr txBox="1"/>
          <p:nvPr/>
        </p:nvSpPr>
        <p:spPr>
          <a:xfrm>
            <a:off x="4213860" y="6126480"/>
            <a:ext cx="56292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Lễ khai giảng</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0" grpId="0" bldLvl="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123"/>
          <p:cNvPicPr>
            <a:picLocks noGrp="1" noChangeAspect="1"/>
          </p:cNvPicPr>
          <p:nvPr>
            <p:ph sz="half" idx="2"/>
          </p:nvPr>
        </p:nvPicPr>
        <p:blipFill>
          <a:blip r:embed="rId3"/>
          <a:stretch>
            <a:fillRect/>
          </a:stretch>
        </p:blipFill>
        <p:spPr>
          <a:xfrm>
            <a:off x="10546080" y="76200"/>
            <a:ext cx="1221105" cy="1221105"/>
          </a:xfrm>
          <a:prstGeom prst="rect">
            <a:avLst/>
          </a:prstGeom>
        </p:spPr>
      </p:pic>
      <p:pic>
        <p:nvPicPr>
          <p:cNvPr id="4" name="Content Placeholder 3"/>
          <p:cNvPicPr>
            <a:picLocks noGrp="1" noChangeAspect="1"/>
          </p:cNvPicPr>
          <p:nvPr>
            <p:ph sz="half" idx="1"/>
          </p:nvPr>
        </p:nvPicPr>
        <p:blipFill>
          <a:blip r:embed="rId4"/>
          <a:stretch>
            <a:fillRect/>
          </a:stretch>
        </p:blipFill>
        <p:spPr>
          <a:xfrm>
            <a:off x="793115" y="466725"/>
            <a:ext cx="4001135" cy="4737100"/>
          </a:xfrm>
          <a:prstGeom prst="rect">
            <a:avLst/>
          </a:prstGeom>
        </p:spPr>
      </p:pic>
      <p:sp>
        <p:nvSpPr>
          <p:cNvPr id="11" name="文本框 19"/>
          <p:cNvSpPr txBox="1"/>
          <p:nvPr/>
        </p:nvSpPr>
        <p:spPr>
          <a:xfrm>
            <a:off x="1008380" y="5578475"/>
            <a:ext cx="357060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Chào cờ</a:t>
            </a:r>
            <a:endParaRPr kumimoji="0" lang="zh-CN" altLang="en-US"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2" name="Picture 11"/>
          <p:cNvPicPr>
            <a:picLocks noChangeAspect="1"/>
          </p:cNvPicPr>
          <p:nvPr/>
        </p:nvPicPr>
        <p:blipFill>
          <a:blip r:embed="rId5"/>
          <a:stretch>
            <a:fillRect/>
          </a:stretch>
        </p:blipFill>
        <p:spPr>
          <a:xfrm>
            <a:off x="5959475" y="1366520"/>
            <a:ext cx="3772535" cy="3251835"/>
          </a:xfrm>
          <a:prstGeom prst="rect">
            <a:avLst/>
          </a:prstGeom>
        </p:spPr>
      </p:pic>
      <p:sp>
        <p:nvSpPr>
          <p:cNvPr id="13" name="文本框 19"/>
          <p:cNvSpPr txBox="1"/>
          <p:nvPr/>
        </p:nvSpPr>
        <p:spPr>
          <a:xfrm>
            <a:off x="6060440" y="5487035"/>
            <a:ext cx="3914775" cy="62992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Đón học sinh lớp 1</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618</Words>
  <Application>Microsoft Office PowerPoint</Application>
  <PresentationFormat>Widescreen</PresentationFormat>
  <Paragraphs>80</Paragraphs>
  <Slides>23</Slides>
  <Notes>22</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23</vt:i4>
      </vt:variant>
    </vt:vector>
  </HeadingPairs>
  <TitlesOfParts>
    <vt:vector size="43" baseType="lpstr">
      <vt:lpstr>Microsoft YaHei</vt:lpstr>
      <vt:lpstr>SimSun</vt:lpstr>
      <vt:lpstr>SimSun</vt:lpstr>
      <vt:lpstr>.VnAvant</vt:lpstr>
      <vt:lpstr>Arial</vt:lpstr>
      <vt:lpstr>Arial Rounded MT Bold</vt:lpstr>
      <vt:lpstr>Arial-Rounded</vt:lpstr>
      <vt:lpstr>Calibri</vt:lpstr>
      <vt:lpstr>Calibri Light</vt:lpstr>
      <vt:lpstr>等线</vt:lpstr>
      <vt:lpstr>Times New Roman</vt:lpstr>
      <vt:lpstr>UTM Avo</vt:lpstr>
      <vt:lpstr>字魂59号-创粗黑</vt:lpstr>
      <vt:lpstr>1_Office Theme</vt:lpstr>
      <vt:lpstr>2_Office Theme</vt:lpstr>
      <vt:lpstr>1_Office Theme</vt:lpstr>
      <vt:lpstr>Office 主题</vt:lpstr>
      <vt:lpstr>3_Office Theme</vt:lpstr>
      <vt:lpstr>7_Office Theme</vt:lpstr>
      <vt:lpstr>4_Office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MTC</cp:lastModifiedBy>
  <cp:revision>6</cp:revision>
  <dcterms:created xsi:type="dcterms:W3CDTF">2021-06-02T10:21:38Z</dcterms:created>
  <dcterms:modified xsi:type="dcterms:W3CDTF">2023-10-17T04:47:41Z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