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5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348" r:id="rId11"/>
    <p:sldId id="334" r:id="rId12"/>
    <p:sldId id="2007577137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90" name="Text Box 286"/>
          <p:cNvSpPr txBox="1"/>
          <p:nvPr/>
        </p:nvSpPr>
        <p:spPr>
          <a:xfrm>
            <a:off x="2895600" y="4556126"/>
            <a:ext cx="7543800" cy="176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Khi viết chữ </a:t>
            </a:r>
            <a:r>
              <a:rPr lang="en-US" altLang="en-US" sz="3600" dirty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, các em chú ý nét lượn của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nối vào nét 1 của 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u.</a:t>
            </a:r>
          </a:p>
        </p:txBody>
      </p:sp>
      <p:pic>
        <p:nvPicPr>
          <p:cNvPr id="18440" name="Picture 449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50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7130662">
            <a:off x="9393238" y="5402264"/>
            <a:ext cx="143510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9205" name="AutoShape 501"/>
          <p:cNvSpPr/>
          <p:nvPr/>
        </p:nvSpPr>
        <p:spPr>
          <a:xfrm>
            <a:off x="2655903" y="4076701"/>
            <a:ext cx="7086600" cy="2819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Trong cụm từ, chữ nào chứa chữ hoa </a:t>
            </a:r>
            <a:r>
              <a:rPr lang="en-US" altLang="en-US" sz="3200" b="1" dirty="0">
                <a:solidFill>
                  <a:srgbClr val="FF0066"/>
                </a:solidFill>
                <a:latin typeface="HP001 4 hàng" panose="020B0603050302020204" pitchFamily="34" charset="0"/>
              </a:rPr>
              <a:t>Q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 ta vừa luyện viết?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9209" name="Rectangle 505"/>
          <p:cNvSpPr/>
          <p:nvPr/>
        </p:nvSpPr>
        <p:spPr>
          <a:xfrm>
            <a:off x="5638800" y="3074988"/>
            <a:ext cx="2051050" cy="1573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35000"/>
              </a:lnSpc>
              <a:spcBef>
                <a:spcPct val="5000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329516" name="Group 8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269792"/>
              </p:ext>
            </p:extLst>
          </p:nvPr>
        </p:nvGraphicFramePr>
        <p:xfrm>
          <a:off x="2476870" y="1766401"/>
          <a:ext cx="8345009" cy="1463040"/>
        </p:xfrm>
        <a:graphic>
          <a:graphicData uri="http://schemas.openxmlformats.org/drawingml/2006/table">
            <a:tbl>
              <a:tblPr/>
              <a:tblGrid>
                <a:gridCol w="118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7240" name="Rectangle 104"/>
          <p:cNvSpPr/>
          <p:nvPr/>
        </p:nvSpPr>
        <p:spPr>
          <a:xfrm>
            <a:off x="2476870" y="1981201"/>
            <a:ext cx="80698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QuĹ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25" name="Text Box 890"/>
          <p:cNvSpPr txBox="1"/>
          <p:nvPr/>
        </p:nvSpPr>
        <p:spPr>
          <a:xfrm>
            <a:off x="4058575" y="295229"/>
            <a:ext cx="534509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Viết</a:t>
            </a:r>
            <a:r>
              <a:rPr lang="en-US" altLang="en-US" sz="4000" b="1" u="sng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từ</a:t>
            </a:r>
            <a:r>
              <a:rPr lang="en-US" altLang="en-US" sz="4000" b="1" u="sng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ứng</a:t>
            </a:r>
            <a:r>
              <a:rPr lang="en-US" altLang="en-US" sz="4000" b="1" u="sng" dirty="0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dụng</a:t>
            </a:r>
            <a:endParaRPr lang="en-US" altLang="en-US" sz="4000" b="1" dirty="0">
              <a:solidFill>
                <a:srgbClr val="0000FF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47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990" grpId="0"/>
      <p:bldP spid="329205" grpId="0" animBg="1"/>
      <p:bldP spid="329205" grpId="1" animBg="1"/>
      <p:bldP spid="329209" grpId="0"/>
      <p:bldP spid="347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Quê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hương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đồng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lúa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107634" y="3895448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646205" y="561526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173</Words>
  <Application>Microsoft Office PowerPoint</Application>
  <PresentationFormat>Màn hình rộng</PresentationFormat>
  <Paragraphs>24</Paragraphs>
  <Slides>10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10</vt:i4>
      </vt:variant>
    </vt:vector>
  </HeadingPairs>
  <TitlesOfParts>
    <vt:vector size="26" baseType="lpstr">
      <vt:lpstr>等线</vt:lpstr>
      <vt:lpstr>等线 Light</vt:lpstr>
      <vt:lpstr>微软雅黑</vt:lpstr>
      <vt:lpstr>SimHei</vt:lpstr>
      <vt:lpstr>Arial</vt:lpstr>
      <vt:lpstr>Arial-Rounded</vt:lpstr>
      <vt:lpstr>Calibri</vt:lpstr>
      <vt:lpstr>HP001 4 hàng</vt:lpstr>
      <vt:lpstr>Kalam</vt:lpstr>
      <vt:lpstr>Montserrat</vt:lpstr>
      <vt:lpstr>Times New Roman</vt:lpstr>
      <vt:lpstr>UTM Avo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</cp:revision>
  <dcterms:created xsi:type="dcterms:W3CDTF">2021-07-31T09:21:23Z</dcterms:created>
  <dcterms:modified xsi:type="dcterms:W3CDTF">2022-01-16T12:19:44Z</dcterms:modified>
</cp:coreProperties>
</file>