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  <p:sldMasterId id="2147483704" r:id="rId5"/>
  </p:sldMasterIdLst>
  <p:notesMasterIdLst>
    <p:notesMasterId r:id="rId20"/>
  </p:notesMasterIdLst>
  <p:sldIdLst>
    <p:sldId id="2007577137" r:id="rId6"/>
    <p:sldId id="2007577065" r:id="rId7"/>
    <p:sldId id="2007577138" r:id="rId8"/>
    <p:sldId id="2007577067" r:id="rId9"/>
    <p:sldId id="2007577068" r:id="rId10"/>
    <p:sldId id="2007577069" r:id="rId11"/>
    <p:sldId id="2007577070" r:id="rId12"/>
    <p:sldId id="267" r:id="rId13"/>
    <p:sldId id="2007577071" r:id="rId14"/>
    <p:sldId id="2007577072" r:id="rId15"/>
    <p:sldId id="2007577073" r:id="rId16"/>
    <p:sldId id="2007577074" r:id="rId17"/>
    <p:sldId id="2007577075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B935-B7FA-4E0C-8FF9-B4D357E0AFA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940D-38F7-4EFB-9184-5AF9DB4C6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9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817025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64298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52469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2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5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8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7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83228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7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30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4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823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974616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186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50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535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40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98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353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539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51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5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6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482759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35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137715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432374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060803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351967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655171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BB0F-D6CC-4905-B919-B457DEEC345E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511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2E703-6161-4BB4-AA8C-10B110A215C2}"/>
              </a:ext>
            </a:extLst>
          </p:cNvPr>
          <p:cNvSpPr txBox="1"/>
          <p:nvPr userDrawn="1"/>
        </p:nvSpPr>
        <p:spPr>
          <a:xfrm>
            <a:off x="5222631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44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2C813A-0135-4D10-819B-17EB32663B77}"/>
              </a:ext>
            </a:extLst>
          </p:cNvPr>
          <p:cNvSpPr txBox="1"/>
          <p:nvPr userDrawn="1"/>
        </p:nvSpPr>
        <p:spPr>
          <a:xfrm>
            <a:off x="5424854" y="6501870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54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6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DFE0B-740D-4032-8B67-D1F8B4C6A3A6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356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91255" y="1787905"/>
            <a:ext cx="476156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Luyện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tập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(</a:t>
            </a:r>
            <a:r>
              <a:rPr lang="en-US" altLang="zh-CN" sz="44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tiết</a:t>
            </a:r>
            <a:r>
              <a:rPr lang="en-US" altLang="zh-CN" sz="44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4)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DCD8A3-D25D-4AD5-B29F-480218D5E037}"/>
              </a:ext>
            </a:extLst>
          </p:cNvPr>
          <p:cNvSpPr txBox="1"/>
          <p:nvPr/>
        </p:nvSpPr>
        <p:spPr>
          <a:xfrm>
            <a:off x="9252837" y="16933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6922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5717-8283-4A6B-9EFF-91650C51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7D71F-4D48-404C-8AD0-6800ECA1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87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F1851-198F-499E-B860-49FE51F0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DC829-3C95-474B-88C9-8DE5B002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C83D07-6A99-4C69-9320-449D1BA2762B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10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3: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hợp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ở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với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B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thành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1961964" y="520361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3E07F-B109-416B-AAEC-AFF2F63E0384}"/>
              </a:ext>
            </a:extLst>
          </p:cNvPr>
          <p:cNvSpPr/>
          <p:nvPr/>
        </p:nvSpPr>
        <p:spPr>
          <a:xfrm>
            <a:off x="7053555" y="541538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B09EBF-1F72-4D8B-86FD-3E2E84697BA9}"/>
              </a:ext>
            </a:extLst>
          </p:cNvPr>
          <p:cNvSpPr/>
          <p:nvPr/>
        </p:nvSpPr>
        <p:spPr>
          <a:xfrm>
            <a:off x="730965" y="1795324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6C6AD5-F7F0-4296-AA86-F549996383E4}"/>
              </a:ext>
            </a:extLst>
          </p:cNvPr>
          <p:cNvSpPr/>
          <p:nvPr/>
        </p:nvSpPr>
        <p:spPr>
          <a:xfrm>
            <a:off x="730965" y="3197996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E629B4-ED16-4952-AFF8-F687AFB5AEF8}"/>
              </a:ext>
            </a:extLst>
          </p:cNvPr>
          <p:cNvSpPr/>
          <p:nvPr/>
        </p:nvSpPr>
        <p:spPr>
          <a:xfrm>
            <a:off x="730965" y="4490343"/>
            <a:ext cx="3991955" cy="139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5788242" y="1795324"/>
            <a:ext cx="6017582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A64D36-3D75-4ED8-84DA-885FDC87D664}"/>
              </a:ext>
            </a:extLst>
          </p:cNvPr>
          <p:cNvSpPr/>
          <p:nvPr/>
        </p:nvSpPr>
        <p:spPr>
          <a:xfrm>
            <a:off x="6095999" y="3197996"/>
            <a:ext cx="3991955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AD8C1F-FCEA-4458-A092-420955CBECA0}"/>
              </a:ext>
            </a:extLst>
          </p:cNvPr>
          <p:cNvSpPr/>
          <p:nvPr/>
        </p:nvSpPr>
        <p:spPr>
          <a:xfrm>
            <a:off x="6095999" y="5051578"/>
            <a:ext cx="3991955" cy="7222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3F7D48-B6A8-4BCD-8D30-88072F6B5505}"/>
              </a:ext>
            </a:extLst>
          </p:cNvPr>
          <p:cNvCxnSpPr>
            <a:stCxn id="4" idx="3"/>
            <a:endCxn id="12" idx="1"/>
          </p:cNvCxnSpPr>
          <p:nvPr/>
        </p:nvCxnSpPr>
        <p:spPr>
          <a:xfrm>
            <a:off x="4722920" y="2193802"/>
            <a:ext cx="10653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D13CC2-D191-4D8C-9FC1-DCB2FD5F29FA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722920" y="3588614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005A7A-2FC2-4331-BD98-2D53A85F82BE}"/>
              </a:ext>
            </a:extLst>
          </p:cNvPr>
          <p:cNvCxnSpPr>
            <a:cxnSpLocks/>
          </p:cNvCxnSpPr>
          <p:nvPr/>
        </p:nvCxnSpPr>
        <p:spPr>
          <a:xfrm>
            <a:off x="4722920" y="5279439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33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00182 4.44444E-6 C 0.00261 4.44444E-6 0.00378 0.05995 0.00378 0.10856 L 0.00378 0.21736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4213 L 0.00378 -0.2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6502323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16612A4-CAB9-4A66-ABD4-F8503C3C5F37}"/>
              </a:ext>
            </a:extLst>
          </p:cNvPr>
          <p:cNvGrpSpPr/>
          <p:nvPr/>
        </p:nvGrpSpPr>
        <p:grpSpPr>
          <a:xfrm>
            <a:off x="2364936" y="2051505"/>
            <a:ext cx="7917564" cy="2665450"/>
            <a:chOff x="2364936" y="2051505"/>
            <a:chExt cx="7917564" cy="266545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B917BA8-C6A6-433D-9077-EF5F564C1CE1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F6365CF-F53D-43C6-BCE7-BF3FCA52DEDA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EBA1B63-E0F8-43FE-8861-35B86B1DB06D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9B24768-1EB9-4F89-84F2-F9E780B90DC9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C32C0BDC-400A-4396-AE9E-FD83351A6C72}"/>
              </a:ext>
            </a:extLst>
          </p:cNvPr>
          <p:cNvSpPr/>
          <p:nvPr/>
        </p:nvSpPr>
        <p:spPr>
          <a:xfrm>
            <a:off x="2716675" y="2668198"/>
            <a:ext cx="73661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cố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A26D3D"/>
              </a:solidFill>
              <a:effectLst/>
              <a:uLnTx/>
              <a:uFillTx/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34BFB7-EDB9-42CF-91DA-47612E280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4058140" y="1308122"/>
            <a:ext cx="1040692" cy="1141913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7" y="4231852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32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041864" y="1296140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1: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cối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18C71-0373-4614-8F79-2D8D96DE3F42}"/>
              </a:ext>
            </a:extLst>
          </p:cNvPr>
          <p:cNvSpPr txBox="1"/>
          <p:nvPr/>
        </p:nvSpPr>
        <p:spPr>
          <a:xfrm>
            <a:off x="0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81" y="386980"/>
            <a:ext cx="11013205" cy="61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6010"/>
              </p:ext>
            </p:extLst>
          </p:nvPr>
        </p:nvGraphicFramePr>
        <p:xfrm>
          <a:off x="1260629" y="870012"/>
          <a:ext cx="9867036" cy="4546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012">
                  <a:extLst>
                    <a:ext uri="{9D8B030D-6E8A-4147-A177-3AD203B41FA5}">
                      <a16:colId xmlns:a16="http://schemas.microsoft.com/office/drawing/2014/main" val="2479339495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83682670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45742424"/>
                    </a:ext>
                  </a:extLst>
                </a:gridCol>
              </a:tblGrid>
              <a:tr h="9587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lương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6662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726828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8607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7416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871464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529052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8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6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480" y="663072"/>
            <a:ext cx="11013205" cy="61949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11F940-BEB2-4D97-8347-E99FFEA99416}"/>
              </a:ext>
            </a:extLst>
          </p:cNvPr>
          <p:cNvSpPr/>
          <p:nvPr/>
        </p:nvSpPr>
        <p:spPr>
          <a:xfrm>
            <a:off x="630315" y="0"/>
            <a:ext cx="4252403" cy="55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2: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những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chăm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sóc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sóc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239</Words>
  <Application>Microsoft Office PowerPoint</Application>
  <PresentationFormat>Màn hình rộng</PresentationFormat>
  <Paragraphs>46</Paragraphs>
  <Slides>14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14</vt:i4>
      </vt:variant>
    </vt:vector>
  </HeadingPairs>
  <TitlesOfParts>
    <vt:vector size="29" baseType="lpstr">
      <vt:lpstr>等线</vt:lpstr>
      <vt:lpstr>等线</vt:lpstr>
      <vt:lpstr>等线 Light</vt:lpstr>
      <vt:lpstr>Arial</vt:lpstr>
      <vt:lpstr>Arial-Rounded</vt:lpstr>
      <vt:lpstr>Calibri</vt:lpstr>
      <vt:lpstr>Calibri Light</vt:lpstr>
      <vt:lpstr>Montserrat Alternates Black</vt:lpstr>
      <vt:lpstr>Raleway</vt:lpstr>
      <vt:lpstr>小单纯体</vt:lpstr>
      <vt:lpstr>Office 主题​​</vt:lpstr>
      <vt:lpstr>4_Office 主题​​</vt:lpstr>
      <vt:lpstr>2_Office 主题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1</cp:revision>
  <dcterms:created xsi:type="dcterms:W3CDTF">2021-08-01T03:37:24Z</dcterms:created>
  <dcterms:modified xsi:type="dcterms:W3CDTF">2022-02-08T13:44:34Z</dcterms:modified>
</cp:coreProperties>
</file>