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70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9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BC060-3AB3-45E8-AF00-DD3A229D85F4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65070-5C4C-4BB4-BE47-93DF0286C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62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5070-5C4C-4BB4-BE47-93DF0286C63B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82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02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2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3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2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89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07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66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2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9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8D8B-2858-4704-A2E4-59ED60696813}" type="datetimeFigureOut">
              <a:rPr lang="vi-VN" smtClean="0"/>
              <a:t>16/01/2022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6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gif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openxmlformats.org/officeDocument/2006/relationships/image" Target="../media/image8.jpeg"/><Relationship Id="rId17" Type="http://schemas.openxmlformats.org/officeDocument/2006/relationships/image" Target="../media/image17.gif"/><Relationship Id="rId2" Type="http://schemas.openxmlformats.org/officeDocument/2006/relationships/audio" Target="../media/audio2.wav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jpeg"/><Relationship Id="rId5" Type="http://schemas.openxmlformats.org/officeDocument/2006/relationships/image" Target="../media/image13.gif"/><Relationship Id="rId15" Type="http://schemas.openxmlformats.org/officeDocument/2006/relationships/image" Target="../media/image15.jpe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openxmlformats.org/officeDocument/2006/relationships/image" Target="../media/image9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.jpeg"/><Relationship Id="rId5" Type="http://schemas.openxmlformats.org/officeDocument/2006/relationships/image" Target="../media/image18.gif"/><Relationship Id="rId15" Type="http://schemas.openxmlformats.org/officeDocument/2006/relationships/image" Target="../media/image20.jpeg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6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18.gif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270670" y="1340767"/>
            <a:ext cx="10225136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473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3E27C00-9A28-4CC7-9AB1-43B9A15E7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7" y="13453"/>
            <a:ext cx="10703718" cy="4663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1A7E1-9C27-40AB-963C-2F17C1341210}"/>
              </a:ext>
            </a:extLst>
          </p:cNvPr>
          <p:cNvSpPr txBox="1"/>
          <p:nvPr/>
        </p:nvSpPr>
        <p:spPr>
          <a:xfrm>
            <a:off x="2624842" y="4532256"/>
            <a:ext cx="73727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5 tàu lượn, m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ỗi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bạn.</a:t>
            </a:r>
            <a:endParaRPr lang="en-US" sz="32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DEDFF-A141-4CDF-84CE-F4F5D889736C}"/>
              </a:ext>
            </a:extLst>
          </p:cNvPr>
          <p:cNvSpPr txBox="1"/>
          <p:nvPr/>
        </p:nvSpPr>
        <p:spPr>
          <a:xfrm>
            <a:off x="2624842" y="5324344"/>
            <a:ext cx="73727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 b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+ 3 + 3 + 3 + 3 = 15</a:t>
            </a:r>
            <a:endParaRPr lang="en-US" sz="32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EC8F7-CE94-465D-B224-E531C755CB34}"/>
              </a:ext>
            </a:extLst>
          </p:cNvPr>
          <p:cNvSpPr txBox="1"/>
          <p:nvPr/>
        </p:nvSpPr>
        <p:spPr>
          <a:xfrm>
            <a:off x="2278782" y="6064098"/>
            <a:ext cx="6408712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có phép nhân: </a:t>
            </a:r>
            <a:r>
              <a:rPr lang="en-US" sz="32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 x 5</a:t>
            </a:r>
            <a:r>
              <a:rPr lang="en-US" sz="3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 15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BCDFB9-2D0E-41E9-A5C4-774BEF53ABD0}"/>
              </a:ext>
            </a:extLst>
          </p:cNvPr>
          <p:cNvGrpSpPr/>
          <p:nvPr/>
        </p:nvGrpSpPr>
        <p:grpSpPr>
          <a:xfrm>
            <a:off x="2308437" y="643992"/>
            <a:ext cx="1311236" cy="1324661"/>
            <a:chOff x="5792105" y="2276874"/>
            <a:chExt cx="1008113" cy="9958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F4A6DB-912A-4A4A-8ECB-1448DA6E23FA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8D9A0-E0F9-4F4C-B1FC-5695C97274B8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875A0-300F-4F1F-8FC0-0FC9EBE5E493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EB9EE56-CB9B-4F0E-8DC3-1D0C5B973027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79DB31-9C3B-4381-82F4-DD49DD9BD949}"/>
              </a:ext>
            </a:extLst>
          </p:cNvPr>
          <p:cNvGrpSpPr/>
          <p:nvPr/>
        </p:nvGrpSpPr>
        <p:grpSpPr>
          <a:xfrm>
            <a:off x="3913250" y="643992"/>
            <a:ext cx="1311236" cy="1324661"/>
            <a:chOff x="5792105" y="2276874"/>
            <a:chExt cx="1008113" cy="9958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45F1B1-3462-401B-8593-30C9FCCFEBCE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CF5823-8BE1-463A-98E2-FF799E2DF915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E58104B-6BC2-47FE-8837-3B3F6F8D6CDF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7D9DCB3-62DB-497C-B515-EC3A76378875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F338A2-75C6-4752-AB6C-2568B3250608}"/>
              </a:ext>
            </a:extLst>
          </p:cNvPr>
          <p:cNvGrpSpPr/>
          <p:nvPr/>
        </p:nvGrpSpPr>
        <p:grpSpPr>
          <a:xfrm>
            <a:off x="5518063" y="643992"/>
            <a:ext cx="1311236" cy="1324661"/>
            <a:chOff x="5792105" y="2276874"/>
            <a:chExt cx="1008113" cy="9958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6A1542-FE59-4951-ACE2-6B86AF66C309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E5A8AE8-14D9-46A7-8419-C1692DFE1F0F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F37C94-F241-423F-8F2D-D42857DDF5E4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A064D6-B3A6-48B0-A3A1-F08C53D43B13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BA5878-DC77-40C8-940A-1C5637C6E050}"/>
              </a:ext>
            </a:extLst>
          </p:cNvPr>
          <p:cNvGrpSpPr/>
          <p:nvPr/>
        </p:nvGrpSpPr>
        <p:grpSpPr>
          <a:xfrm>
            <a:off x="7122876" y="643992"/>
            <a:ext cx="1311236" cy="1324661"/>
            <a:chOff x="5792105" y="2276874"/>
            <a:chExt cx="1008113" cy="9958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BFD0D0-5D13-44C9-A30B-4A7B9CD5D4DF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822C9D8-1A38-4CB5-A9CD-A61D06F88DF0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45E620-0AB6-49F6-9CE2-41FD38903100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D4EB639-62DE-42E9-8B68-7446160437AC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5C307D-D084-4F89-808C-7EF0A0B3AA79}"/>
              </a:ext>
            </a:extLst>
          </p:cNvPr>
          <p:cNvGrpSpPr/>
          <p:nvPr/>
        </p:nvGrpSpPr>
        <p:grpSpPr>
          <a:xfrm>
            <a:off x="8727690" y="643992"/>
            <a:ext cx="1311236" cy="1324661"/>
            <a:chOff x="5792105" y="2276874"/>
            <a:chExt cx="1008113" cy="9958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BF0C22-4F33-49B2-9378-91008D238FD0}"/>
                </a:ext>
              </a:extLst>
            </p:cNvPr>
            <p:cNvSpPr/>
            <p:nvPr/>
          </p:nvSpPr>
          <p:spPr>
            <a:xfrm>
              <a:off x="5792105" y="2276874"/>
              <a:ext cx="1008113" cy="995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237A6B-9748-48DA-8385-054EED0428E1}"/>
                </a:ext>
              </a:extLst>
            </p:cNvPr>
            <p:cNvSpPr/>
            <p:nvPr/>
          </p:nvSpPr>
          <p:spPr>
            <a:xfrm>
              <a:off x="5890970" y="2357951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4D21EE-F4DF-4C1B-8562-A06F36509CC3}"/>
                </a:ext>
              </a:extLst>
            </p:cNvPr>
            <p:cNvSpPr/>
            <p:nvPr/>
          </p:nvSpPr>
          <p:spPr>
            <a:xfrm>
              <a:off x="6154620" y="2599567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FEC35D3-124C-497B-865A-B37F8B0C8B0C}"/>
                </a:ext>
              </a:extLst>
            </p:cNvPr>
            <p:cNvSpPr/>
            <p:nvPr/>
          </p:nvSpPr>
          <p:spPr>
            <a:xfrm>
              <a:off x="6418281" y="2892042"/>
              <a:ext cx="263646" cy="299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Callout 34">
            <a:extLst>
              <a:ext uri="{FF2B5EF4-FFF2-40B4-BE49-F238E27FC236}">
                <a16:creationId xmlns:a16="http://schemas.microsoft.com/office/drawing/2014/main" id="{80B8E0B7-49B6-41D1-863F-C3CE0DFB49E7}"/>
              </a:ext>
            </a:extLst>
          </p:cNvPr>
          <p:cNvSpPr/>
          <p:nvPr/>
        </p:nvSpPr>
        <p:spPr>
          <a:xfrm flipH="1">
            <a:off x="7879160" y="3126291"/>
            <a:ext cx="3421484" cy="1008112"/>
          </a:xfrm>
          <a:prstGeom prst="wedgeEllipseCallout">
            <a:avLst>
              <a:gd name="adj1" fmla="val -28736"/>
              <a:gd name="adj2" fmla="val 7758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tất cả bao nhiêu chấm tròn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7212B2F-9CA2-40C7-B6FB-0BA72E50C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631" y="4206191"/>
            <a:ext cx="2105025" cy="21717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1B23860-D4BA-43CA-9B1B-9A0A0BF01DD4}"/>
              </a:ext>
            </a:extLst>
          </p:cNvPr>
          <p:cNvSpPr/>
          <p:nvPr/>
        </p:nvSpPr>
        <p:spPr>
          <a:xfrm>
            <a:off x="3115490" y="2516027"/>
            <a:ext cx="2364357" cy="72008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5 = ?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31ADEC-F6D8-429B-A97E-B4D2FEC9714C}"/>
              </a:ext>
            </a:extLst>
          </p:cNvPr>
          <p:cNvSpPr txBox="1"/>
          <p:nvPr/>
        </p:nvSpPr>
        <p:spPr>
          <a:xfrm>
            <a:off x="1535558" y="3549628"/>
            <a:ext cx="17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x 5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ADF438-33C0-415D-9350-3913B4C184C8}"/>
              </a:ext>
            </a:extLst>
          </p:cNvPr>
          <p:cNvSpPr txBox="1"/>
          <p:nvPr/>
        </p:nvSpPr>
        <p:spPr>
          <a:xfrm>
            <a:off x="3010242" y="3549628"/>
            <a:ext cx="374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+ 3 + 3 + 3 + 3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88CBC3-E84A-4982-BABB-6C470FA069A2}"/>
              </a:ext>
            </a:extLst>
          </p:cNvPr>
          <p:cNvSpPr txBox="1"/>
          <p:nvPr/>
        </p:nvSpPr>
        <p:spPr>
          <a:xfrm>
            <a:off x="6173681" y="3549628"/>
            <a:ext cx="131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2461F-4FB1-4BEE-8230-F4AE3922CD2C}"/>
              </a:ext>
            </a:extLst>
          </p:cNvPr>
          <p:cNvSpPr txBox="1"/>
          <p:nvPr/>
        </p:nvSpPr>
        <p:spPr>
          <a:xfrm>
            <a:off x="3282298" y="4612383"/>
            <a:ext cx="236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E3EFFE-3BD4-44E9-8063-688A2E532E10}"/>
              </a:ext>
            </a:extLst>
          </p:cNvPr>
          <p:cNvSpPr txBox="1"/>
          <p:nvPr/>
        </p:nvSpPr>
        <p:spPr>
          <a:xfrm>
            <a:off x="1972941" y="5538577"/>
            <a:ext cx="45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tất cả 15 chấm tròn.</a:t>
            </a:r>
          </a:p>
        </p:txBody>
      </p:sp>
    </p:spTree>
    <p:extLst>
      <p:ext uri="{BB962C8B-B14F-4D97-AF65-F5344CB8AC3E}">
        <p14:creationId xmlns:p14="http://schemas.microsoft.com/office/powerpoint/2010/main" val="5785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/>
      <p:bldP spid="33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3E959B8-6F13-4916-B0B2-3273E6CF55CE}"/>
              </a:ext>
            </a:extLst>
          </p:cNvPr>
          <p:cNvSpPr/>
          <p:nvPr/>
        </p:nvSpPr>
        <p:spPr>
          <a:xfrm>
            <a:off x="7498104" y="1055712"/>
            <a:ext cx="2628890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5933F-8D25-4A49-BBFD-F6B8DD669BB9}"/>
              </a:ext>
            </a:extLst>
          </p:cNvPr>
          <p:cNvSpPr txBox="1"/>
          <p:nvPr/>
        </p:nvSpPr>
        <p:spPr>
          <a:xfrm>
            <a:off x="3022363" y="3136612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x 5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FE2607-90D4-482D-9D8C-6808E2993320}"/>
              </a:ext>
            </a:extLst>
          </p:cNvPr>
          <p:cNvSpPr txBox="1"/>
          <p:nvPr/>
        </p:nvSpPr>
        <p:spPr>
          <a:xfrm>
            <a:off x="4643857" y="3136612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+ 2 + 2 + 2 + 2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BD022-6663-4897-AB65-214B8FE8FC3E}"/>
              </a:ext>
            </a:extLst>
          </p:cNvPr>
          <p:cNvSpPr txBox="1"/>
          <p:nvPr/>
        </p:nvSpPr>
        <p:spPr>
          <a:xfrm>
            <a:off x="8390233" y="3136612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E5B563-D923-4BBE-97BF-B9838F061711}"/>
              </a:ext>
            </a:extLst>
          </p:cNvPr>
          <p:cNvSpPr txBox="1"/>
          <p:nvPr/>
        </p:nvSpPr>
        <p:spPr>
          <a:xfrm>
            <a:off x="4913027" y="4364084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10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911CA0-561C-4170-8627-E40C3B463C15}"/>
              </a:ext>
            </a:extLst>
          </p:cNvPr>
          <p:cNvGrpSpPr/>
          <p:nvPr/>
        </p:nvGrpSpPr>
        <p:grpSpPr>
          <a:xfrm>
            <a:off x="980141" y="762346"/>
            <a:ext cx="720080" cy="1440160"/>
            <a:chOff x="3862958" y="1412776"/>
            <a:chExt cx="1008112" cy="19442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309B34-9594-4B69-8368-19135C051D9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90B900-0C2B-42C4-9899-FAC206C0500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6682583-C3ED-41E5-9F18-227C28FD3A2C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5D5E43-C10D-4BC2-BC51-5CB7B0FBEE1F}"/>
              </a:ext>
            </a:extLst>
          </p:cNvPr>
          <p:cNvGrpSpPr/>
          <p:nvPr/>
        </p:nvGrpSpPr>
        <p:grpSpPr>
          <a:xfrm>
            <a:off x="5367486" y="762346"/>
            <a:ext cx="720080" cy="1440160"/>
            <a:chOff x="3862958" y="1412776"/>
            <a:chExt cx="1008112" cy="194421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6BC3A2D-FEAF-44CD-9158-1139A75088C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ECB553D-5001-49D0-8C83-DA0FA7B410A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58352CB-B665-4F69-B05A-0144B38C591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EA5FA7-6656-47EC-B022-BB498F4B71AD}"/>
              </a:ext>
            </a:extLst>
          </p:cNvPr>
          <p:cNvGrpSpPr/>
          <p:nvPr/>
        </p:nvGrpSpPr>
        <p:grpSpPr>
          <a:xfrm>
            <a:off x="3173813" y="762346"/>
            <a:ext cx="720080" cy="1440160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BE175D0-016B-4B09-A0E2-29F4A09B35F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DD31F54-52AD-4739-A74F-FF14F284D629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3983595-6040-44FF-A8A9-08BA131B6BE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DFEF0B-C35B-47BF-8FE6-8087329BD6D9}"/>
              </a:ext>
            </a:extLst>
          </p:cNvPr>
          <p:cNvGrpSpPr/>
          <p:nvPr/>
        </p:nvGrpSpPr>
        <p:grpSpPr>
          <a:xfrm>
            <a:off x="4270649" y="762346"/>
            <a:ext cx="720080" cy="1440160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89E3E19-3878-4717-AA12-396E8C6EF21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C1B9D3C-8348-419B-89AA-983F8CF6F48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BB4EB5D-893D-462F-A8AC-87E9D68F4E0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48A063-17F3-4F8F-AC5F-3F0B64AD2BBB}"/>
              </a:ext>
            </a:extLst>
          </p:cNvPr>
          <p:cNvGrpSpPr/>
          <p:nvPr/>
        </p:nvGrpSpPr>
        <p:grpSpPr>
          <a:xfrm>
            <a:off x="2076977" y="762346"/>
            <a:ext cx="720080" cy="1440160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E81D4D2-FF6C-43C5-ACE0-B13CB125DAD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CFFFC9B-6A06-4070-AA2C-0543213AAAA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3604BE-0C2D-4C77-B84B-5D2B91A0E62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330D8B-7799-421A-A5C1-C17EEF71EFEE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F8B3A0-6F63-4E32-96FA-46856831806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174F149-936E-42EB-8852-4E549F85552C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55CC672-3D8F-4C55-9800-2B54CE93D570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55DF82-B6D4-447C-B153-12E6123E45B0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688CBB-FDBE-4AE1-88D4-FE7918588AEF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752232-2A97-4E66-B727-C78D9E3E7018}"/>
              </a:ext>
            </a:extLst>
          </p:cNvPr>
          <p:cNvSpPr txBox="1"/>
          <p:nvPr/>
        </p:nvSpPr>
        <p:spPr>
          <a:xfrm>
            <a:off x="1486694" y="1623130"/>
            <a:ext cx="140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070D09-9EB8-42FE-8D17-2722CF9E4C0E}"/>
              </a:ext>
            </a:extLst>
          </p:cNvPr>
          <p:cNvGrpSpPr/>
          <p:nvPr/>
        </p:nvGrpSpPr>
        <p:grpSpPr>
          <a:xfrm>
            <a:off x="2102122" y="2224061"/>
            <a:ext cx="7986167" cy="1251007"/>
            <a:chOff x="4239268" y="5161983"/>
            <a:chExt cx="13236896" cy="16777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E31CC9-B6E4-43CE-A3C4-876310DE4420}"/>
                </a:ext>
              </a:extLst>
            </p:cNvPr>
            <p:cNvGrpSpPr/>
            <p:nvPr/>
          </p:nvGrpSpPr>
          <p:grpSpPr>
            <a:xfrm>
              <a:off x="4239268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C2075CA-6B7D-4B6E-8A70-31187769B270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A116536-032D-4C05-B336-D053DF712B25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C561504-940D-4388-BE3B-9FA373A188BE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D780CDAF-FE7C-4276-9E14-76B32758D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4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33" name="Picture 3">
                <a:extLst>
                  <a:ext uri="{FF2B5EF4-FFF2-40B4-BE49-F238E27FC236}">
                    <a16:creationId xmlns:a16="http://schemas.microsoft.com/office/drawing/2014/main" id="{BF9DA5DB-999D-4FEE-B03B-3F99EBC21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2E615B-4E26-46CD-840A-B7B17585C1B9}"/>
                </a:ext>
              </a:extLst>
            </p:cNvPr>
            <p:cNvGrpSpPr/>
            <p:nvPr/>
          </p:nvGrpSpPr>
          <p:grpSpPr>
            <a:xfrm>
              <a:off x="14295514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BF30105-C925-4D36-AB85-380ADE8B28C6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6149B7F-2DE8-48D7-96C7-896B08182B11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E7C23F5A-FD83-4BBB-96B0-C4B81512E01D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id="{E0FB33F2-2AD4-48BF-A348-4CDF1DCB2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A32FD97F-CD8D-48A2-995B-F860BC530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79270D-F04A-448A-910E-1FA9F7EBAB0A}"/>
                </a:ext>
              </a:extLst>
            </p:cNvPr>
            <p:cNvGrpSpPr/>
            <p:nvPr/>
          </p:nvGrpSpPr>
          <p:grpSpPr>
            <a:xfrm>
              <a:off x="10945370" y="5167555"/>
              <a:ext cx="3180650" cy="1672208"/>
              <a:chOff x="3762025" y="5101053"/>
              <a:chExt cx="3180650" cy="167220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7808FA8-C2FB-40F5-ACDA-C66938353DD6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77962CA-B1B2-455D-B14F-946C09422D71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234F6F54-22F5-45BD-AF06-76F3B1F755EB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4D75AB5B-1DD2-4D3B-8038-0E9CE6C75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id="{6D8DBB78-6A8F-4283-9BA1-CB8ABAA5F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FAAE3E-BF84-4E0D-B167-492C1BF47A6E}"/>
                </a:ext>
              </a:extLst>
            </p:cNvPr>
            <p:cNvGrpSpPr/>
            <p:nvPr/>
          </p:nvGrpSpPr>
          <p:grpSpPr>
            <a:xfrm>
              <a:off x="7592319" y="5161983"/>
              <a:ext cx="3180650" cy="1672208"/>
              <a:chOff x="3762025" y="5101053"/>
              <a:chExt cx="3180650" cy="16722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1AC0199-F169-436B-A77D-6BDAA8325690}"/>
                  </a:ext>
                </a:extLst>
              </p:cNvPr>
              <p:cNvGrpSpPr/>
              <p:nvPr/>
            </p:nvGrpSpPr>
            <p:grpSpPr>
              <a:xfrm>
                <a:off x="3762025" y="6250706"/>
                <a:ext cx="3180650" cy="522555"/>
                <a:chOff x="3580700" y="6169373"/>
                <a:chExt cx="3581400" cy="518038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5B175D4E-111F-4D79-AF7B-AEA18AC8B050}"/>
                    </a:ext>
                  </a:extLst>
                </p:cNvPr>
                <p:cNvSpPr/>
                <p:nvPr/>
              </p:nvSpPr>
              <p:spPr>
                <a:xfrm>
                  <a:off x="3580700" y="6169373"/>
                  <a:ext cx="3581400" cy="518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D07D20FA-9B30-4BE0-8F3D-FC9EFFC16FF6}"/>
                    </a:ext>
                  </a:extLst>
                </p:cNvPr>
                <p:cNvSpPr/>
                <p:nvPr/>
              </p:nvSpPr>
              <p:spPr>
                <a:xfrm>
                  <a:off x="3771550" y="6260053"/>
                  <a:ext cx="3199700" cy="3366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34543F8D-B1EB-4040-AE81-8F69D4B5D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55218" y="5101682"/>
                <a:ext cx="1469832" cy="1567994"/>
              </a:xfrm>
              <a:prstGeom prst="rect">
                <a:avLst/>
              </a:prstGeom>
            </p:spPr>
          </p:pic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ADAC9932-D3FF-4208-8E04-5ECD91945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50626" y="5101053"/>
                <a:ext cx="1474939" cy="1573442"/>
              </a:xfrm>
              <a:prstGeom prst="rect">
                <a:avLst/>
              </a:prstGeom>
            </p:spPr>
          </p:pic>
        </p:grp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6CD70EF-03E1-489C-A847-B6403B958FEA}"/>
              </a:ext>
            </a:extLst>
          </p:cNvPr>
          <p:cNvSpPr/>
          <p:nvPr/>
        </p:nvSpPr>
        <p:spPr>
          <a:xfrm>
            <a:off x="5023218" y="3861048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09639C-E2E5-4664-B473-D4EF0D572124}"/>
              </a:ext>
            </a:extLst>
          </p:cNvPr>
          <p:cNvSpPr txBox="1"/>
          <p:nvPr/>
        </p:nvSpPr>
        <p:spPr>
          <a:xfrm>
            <a:off x="3486488" y="4924464"/>
            <a:ext cx="167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x 4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E4238A-FDE2-4220-BC46-F8A8B26F7C8E}"/>
              </a:ext>
            </a:extLst>
          </p:cNvPr>
          <p:cNvSpPr txBox="1"/>
          <p:nvPr/>
        </p:nvSpPr>
        <p:spPr>
          <a:xfrm>
            <a:off x="5082468" y="5749988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9C8A8C-42D7-457D-AE35-B23FF8305979}"/>
              </a:ext>
            </a:extLst>
          </p:cNvPr>
          <p:cNvSpPr txBox="1"/>
          <p:nvPr/>
        </p:nvSpPr>
        <p:spPr>
          <a:xfrm>
            <a:off x="5100059" y="4920577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+ 2 + 2 + 2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5432AA-1513-4A12-819E-C3E7BBE63E95}"/>
              </a:ext>
            </a:extLst>
          </p:cNvPr>
          <p:cNvSpPr txBox="1"/>
          <p:nvPr/>
        </p:nvSpPr>
        <p:spPr>
          <a:xfrm>
            <a:off x="7914607" y="4920577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29876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 animBg="1"/>
      <p:bldP spid="37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BC8C2C-13BC-4A4E-8B14-72D82DE16FA2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F032DD-6A6A-41B6-B6D8-4686D72CD06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5EAC148-CFE0-467D-8639-0DEDDA4051A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D0D0543-7F97-49DB-B24E-9848603DF8C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39AF6A-7C64-45F0-A013-9F649D4122A3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5584A7-952A-4843-812E-EB204BBE8597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5BAFF6-02F8-479D-87DE-66F1680208AA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E4D53FD-ACDC-4B8C-BCD9-AAD29B036CBF}"/>
              </a:ext>
            </a:extLst>
          </p:cNvPr>
          <p:cNvSpPr/>
          <p:nvPr/>
        </p:nvSpPr>
        <p:spPr>
          <a:xfrm>
            <a:off x="5005153" y="3700996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A782FD-8F28-4419-8CFE-8E9A89451725}"/>
              </a:ext>
            </a:extLst>
          </p:cNvPr>
          <p:cNvGrpSpPr/>
          <p:nvPr/>
        </p:nvGrpSpPr>
        <p:grpSpPr>
          <a:xfrm>
            <a:off x="2628802" y="1332051"/>
            <a:ext cx="7307563" cy="1913756"/>
            <a:chOff x="1883987" y="827952"/>
            <a:chExt cx="14707648" cy="400836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2FAD10-C184-40A9-B8FA-1A29DCC1EEDF}"/>
                </a:ext>
              </a:extLst>
            </p:cNvPr>
            <p:cNvGrpSpPr/>
            <p:nvPr/>
          </p:nvGrpSpPr>
          <p:grpSpPr>
            <a:xfrm rot="557349">
              <a:off x="1883987" y="827952"/>
              <a:ext cx="4117029" cy="3850664"/>
              <a:chOff x="3621843" y="943945"/>
              <a:chExt cx="2807465" cy="2539074"/>
            </a:xfrm>
          </p:grpSpPr>
          <p:grpSp>
            <p:nvGrpSpPr>
              <p:cNvPr id="57" name="Picture 3">
                <a:extLst>
                  <a:ext uri="{FF2B5EF4-FFF2-40B4-BE49-F238E27FC236}">
                    <a16:creationId xmlns:a16="http://schemas.microsoft.com/office/drawing/2014/main" id="{905D9475-6E47-423E-868F-0332E7F80AE2}"/>
                  </a:ext>
                </a:extLst>
              </p:cNvPr>
              <p:cNvGrpSpPr/>
              <p:nvPr/>
            </p:nvGrpSpPr>
            <p:grpSpPr>
              <a:xfrm rot="18445983">
                <a:off x="4773167" y="1320329"/>
                <a:ext cx="1434497" cy="1877785"/>
                <a:chOff x="6351508" y="2795827"/>
                <a:chExt cx="1434497" cy="187778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5F96F39-7BF9-4294-BE73-3C270D4CF327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99CC90D5-D8DF-4B56-A7CA-A4483F5233CB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1902278D-DD44-44B7-BAA7-9121761D530B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7354666-0659-4609-81B3-1E306AD97F56}"/>
                    </a:ext>
                  </a:extLst>
                </p:cNvPr>
                <p:cNvSpPr/>
                <p:nvPr/>
              </p:nvSpPr>
              <p:spPr>
                <a:xfrm>
                  <a:off x="6351508" y="2795827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019137E-0BAD-408D-84AA-3FB4D10C4F68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33C5710-9573-4BF2-8A43-5070781564FA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58" name="Picture 3">
                <a:extLst>
                  <a:ext uri="{FF2B5EF4-FFF2-40B4-BE49-F238E27FC236}">
                    <a16:creationId xmlns:a16="http://schemas.microsoft.com/office/drawing/2014/main" id="{5A34E7C0-1B06-4BA4-842A-E9B91D7FA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3683460-E516-4405-96AD-E68DCBD97F60}"/>
                </a:ext>
              </a:extLst>
            </p:cNvPr>
            <p:cNvGrpSpPr/>
            <p:nvPr/>
          </p:nvGrpSpPr>
          <p:grpSpPr>
            <a:xfrm rot="557349">
              <a:off x="7246918" y="985651"/>
              <a:ext cx="4115129" cy="3850664"/>
              <a:chOff x="3621843" y="943945"/>
              <a:chExt cx="2806169" cy="2539074"/>
            </a:xfrm>
          </p:grpSpPr>
          <p:grpSp>
            <p:nvGrpSpPr>
              <p:cNvPr id="49" name="Picture 3">
                <a:extLst>
                  <a:ext uri="{FF2B5EF4-FFF2-40B4-BE49-F238E27FC236}">
                    <a16:creationId xmlns:a16="http://schemas.microsoft.com/office/drawing/2014/main" id="{3A607EF5-39A1-4FD5-BDA2-A0D2BF5D3DE9}"/>
                  </a:ext>
                </a:extLst>
              </p:cNvPr>
              <p:cNvGrpSpPr/>
              <p:nvPr/>
            </p:nvGrpSpPr>
            <p:grpSpPr>
              <a:xfrm rot="18445983">
                <a:off x="4768493" y="1320774"/>
                <a:ext cx="1439390" cy="1879649"/>
                <a:chOff x="6346615" y="2793963"/>
                <a:chExt cx="1439390" cy="1879649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C14A5656-3782-4BCF-A963-5026EF426437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0D270BEF-8D16-4D62-B939-AD9C4B3508E7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95B27CD-C7B9-4BB7-8886-DEA365EEF72A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5F03CAEE-9329-4E9F-A002-791AA528024C}"/>
                    </a:ext>
                  </a:extLst>
                </p:cNvPr>
                <p:cNvSpPr/>
                <p:nvPr/>
              </p:nvSpPr>
              <p:spPr>
                <a:xfrm>
                  <a:off x="6346615" y="2793963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84E0E47-667A-408D-B3C6-281109AC7164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1C2F4A6-4B63-4009-9BE8-18188AEDCCEC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50" name="Picture 3">
                <a:extLst>
                  <a:ext uri="{FF2B5EF4-FFF2-40B4-BE49-F238E27FC236}">
                    <a16:creationId xmlns:a16="http://schemas.microsoft.com/office/drawing/2014/main" id="{B509844E-CFE1-43D1-8E19-9E1656677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F8D033-7818-466D-8681-DC0D82708529}"/>
                </a:ext>
              </a:extLst>
            </p:cNvPr>
            <p:cNvGrpSpPr/>
            <p:nvPr/>
          </p:nvGrpSpPr>
          <p:grpSpPr>
            <a:xfrm rot="557349">
              <a:off x="12474606" y="868556"/>
              <a:ext cx="4117029" cy="3850664"/>
              <a:chOff x="3621843" y="943945"/>
              <a:chExt cx="2807465" cy="2539074"/>
            </a:xfrm>
          </p:grpSpPr>
          <p:grpSp>
            <p:nvGrpSpPr>
              <p:cNvPr id="41" name="Picture 3">
                <a:extLst>
                  <a:ext uri="{FF2B5EF4-FFF2-40B4-BE49-F238E27FC236}">
                    <a16:creationId xmlns:a16="http://schemas.microsoft.com/office/drawing/2014/main" id="{3D72AEDE-7658-49CA-B3C7-CEE97B976B1C}"/>
                  </a:ext>
                </a:extLst>
              </p:cNvPr>
              <p:cNvGrpSpPr/>
              <p:nvPr/>
            </p:nvGrpSpPr>
            <p:grpSpPr>
              <a:xfrm rot="18445983">
                <a:off x="4773168" y="1320329"/>
                <a:ext cx="1434496" cy="1877785"/>
                <a:chOff x="6351508" y="2795827"/>
                <a:chExt cx="1434497" cy="1877785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19AFDA95-8717-41CA-B968-2D93F233239C}"/>
                    </a:ext>
                  </a:extLst>
                </p:cNvPr>
                <p:cNvSpPr/>
                <p:nvPr/>
              </p:nvSpPr>
              <p:spPr>
                <a:xfrm>
                  <a:off x="7039179" y="2817187"/>
                  <a:ext cx="725475" cy="1834221"/>
                </a:xfrm>
                <a:custGeom>
                  <a:avLst/>
                  <a:gdLst>
                    <a:gd name="connsiteX0" fmla="*/ 161179 w 725475"/>
                    <a:gd name="connsiteY0" fmla="*/ 664476 h 1834221"/>
                    <a:gd name="connsiteX1" fmla="*/ 242754 w 725475"/>
                    <a:gd name="connsiteY1" fmla="*/ 705128 h 1834221"/>
                    <a:gd name="connsiteX2" fmla="*/ 333732 w 725475"/>
                    <a:gd name="connsiteY2" fmla="*/ 1698923 h 1834221"/>
                    <a:gd name="connsiteX3" fmla="*/ 465273 w 725475"/>
                    <a:gd name="connsiteY3" fmla="*/ 1834222 h 1834221"/>
                    <a:gd name="connsiteX4" fmla="*/ 528432 w 725475"/>
                    <a:gd name="connsiteY4" fmla="*/ 1828459 h 1834221"/>
                    <a:gd name="connsiteX5" fmla="*/ 633220 w 725475"/>
                    <a:gd name="connsiteY5" fmla="*/ 1671488 h 1834221"/>
                    <a:gd name="connsiteX6" fmla="*/ 632972 w 725475"/>
                    <a:gd name="connsiteY6" fmla="*/ 1668226 h 1834221"/>
                    <a:gd name="connsiteX7" fmla="*/ 527623 w 725475"/>
                    <a:gd name="connsiteY7" fmla="*/ 1571383 h 1834221"/>
                    <a:gd name="connsiteX8" fmla="*/ 613585 w 725475"/>
                    <a:gd name="connsiteY8" fmla="*/ 1457014 h 1834221"/>
                    <a:gd name="connsiteX9" fmla="*/ 508207 w 725475"/>
                    <a:gd name="connsiteY9" fmla="*/ 1360076 h 1834221"/>
                    <a:gd name="connsiteX10" fmla="*/ 594283 w 725475"/>
                    <a:gd name="connsiteY10" fmla="*/ 1245707 h 1834221"/>
                    <a:gd name="connsiteX11" fmla="*/ 488934 w 725475"/>
                    <a:gd name="connsiteY11" fmla="*/ 1148768 h 1834221"/>
                    <a:gd name="connsiteX12" fmla="*/ 574887 w 725475"/>
                    <a:gd name="connsiteY12" fmla="*/ 1034428 h 1834221"/>
                    <a:gd name="connsiteX13" fmla="*/ 469537 w 725475"/>
                    <a:gd name="connsiteY13" fmla="*/ 937566 h 1834221"/>
                    <a:gd name="connsiteX14" fmla="*/ 555614 w 725475"/>
                    <a:gd name="connsiteY14" fmla="*/ 823197 h 1834221"/>
                    <a:gd name="connsiteX15" fmla="*/ 542242 w 725475"/>
                    <a:gd name="connsiteY15" fmla="*/ 677694 h 1834221"/>
                    <a:gd name="connsiteX16" fmla="*/ 723960 w 725475"/>
                    <a:gd name="connsiteY16" fmla="*/ 329651 h 1834221"/>
                    <a:gd name="connsiteX17" fmla="*/ 677419 w 725475"/>
                    <a:gd name="connsiteY17" fmla="*/ 182418 h 1834221"/>
                    <a:gd name="connsiteX18" fmla="*/ 639872 w 725475"/>
                    <a:gd name="connsiteY18" fmla="*/ 128833 h 1834221"/>
                    <a:gd name="connsiteX19" fmla="*/ 594874 w 725475"/>
                    <a:gd name="connsiteY19" fmla="*/ 84234 h 1834221"/>
                    <a:gd name="connsiteX20" fmla="*/ 543241 w 725475"/>
                    <a:gd name="connsiteY20" fmla="*/ 48156 h 1834221"/>
                    <a:gd name="connsiteX21" fmla="*/ 508835 w 725475"/>
                    <a:gd name="connsiteY21" fmla="*/ 30772 h 1834221"/>
                    <a:gd name="connsiteX22" fmla="*/ 329316 w 725475"/>
                    <a:gd name="connsiteY22" fmla="*/ 1541 h 1834221"/>
                    <a:gd name="connsiteX23" fmla="*/ 257439 w 725475"/>
                    <a:gd name="connsiteY23" fmla="*/ 15462 h 1834221"/>
                    <a:gd name="connsiteX24" fmla="*/ 156592 w 725475"/>
                    <a:gd name="connsiteY24" fmla="*/ 62714 h 1834221"/>
                    <a:gd name="connsiteX25" fmla="*/ 101457 w 725475"/>
                    <a:gd name="connsiteY25" fmla="*/ 110575 h 1834221"/>
                    <a:gd name="connsiteX26" fmla="*/ 93852 w 725475"/>
                    <a:gd name="connsiteY26" fmla="*/ 118734 h 1834221"/>
                    <a:gd name="connsiteX27" fmla="*/ 37033 w 725475"/>
                    <a:gd name="connsiteY27" fmla="*/ 201789 h 1834221"/>
                    <a:gd name="connsiteX28" fmla="*/ 36985 w 725475"/>
                    <a:gd name="connsiteY28" fmla="*/ 201789 h 1834221"/>
                    <a:gd name="connsiteX29" fmla="*/ 0 w 725475"/>
                    <a:gd name="connsiteY29" fmla="*/ 341576 h 1834221"/>
                    <a:gd name="connsiteX30" fmla="*/ 238852 w 725475"/>
                    <a:gd name="connsiteY30" fmla="*/ 137477 h 1834221"/>
                    <a:gd name="connsiteX31" fmla="*/ 347542 w 725475"/>
                    <a:gd name="connsiteY31" fmla="*/ 67973 h 1834221"/>
                    <a:gd name="connsiteX32" fmla="*/ 443859 w 725475"/>
                    <a:gd name="connsiteY32" fmla="*/ 103738 h 1834221"/>
                    <a:gd name="connsiteX33" fmla="*/ 483842 w 725475"/>
                    <a:gd name="connsiteY33" fmla="*/ 191062 h 1834221"/>
                    <a:gd name="connsiteX34" fmla="*/ 360600 w 725475"/>
                    <a:gd name="connsiteY34" fmla="*/ 327265 h 1834221"/>
                    <a:gd name="connsiteX35" fmla="*/ 316772 w 725475"/>
                    <a:gd name="connsiteY35" fmla="*/ 322006 h 1834221"/>
                    <a:gd name="connsiteX36" fmla="*/ 238852 w 725475"/>
                    <a:gd name="connsiteY36" fmla="*/ 137477 h 183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5475" h="1834221">
                      <a:moveTo>
                        <a:pt x="161179" y="664476"/>
                      </a:moveTo>
                      <a:cubicBezTo>
                        <a:pt x="186420" y="681346"/>
                        <a:pt x="213802" y="695029"/>
                        <a:pt x="242754" y="705128"/>
                      </a:cubicBezTo>
                      <a:lnTo>
                        <a:pt x="333732" y="1698923"/>
                      </a:lnTo>
                      <a:lnTo>
                        <a:pt x="465273" y="1834222"/>
                      </a:lnTo>
                      <a:lnTo>
                        <a:pt x="528432" y="1828459"/>
                      </a:lnTo>
                      <a:lnTo>
                        <a:pt x="633220" y="1671488"/>
                      </a:lnTo>
                      <a:lnTo>
                        <a:pt x="632972" y="1668226"/>
                      </a:lnTo>
                      <a:lnTo>
                        <a:pt x="527623" y="1571383"/>
                      </a:lnTo>
                      <a:lnTo>
                        <a:pt x="613585" y="1457014"/>
                      </a:lnTo>
                      <a:lnTo>
                        <a:pt x="508207" y="1360076"/>
                      </a:lnTo>
                      <a:lnTo>
                        <a:pt x="594283" y="1245707"/>
                      </a:lnTo>
                      <a:lnTo>
                        <a:pt x="488934" y="1148768"/>
                      </a:lnTo>
                      <a:lnTo>
                        <a:pt x="574887" y="1034428"/>
                      </a:lnTo>
                      <a:lnTo>
                        <a:pt x="469537" y="937566"/>
                      </a:lnTo>
                      <a:lnTo>
                        <a:pt x="555614" y="823197"/>
                      </a:lnTo>
                      <a:lnTo>
                        <a:pt x="542242" y="677694"/>
                      </a:lnTo>
                      <a:cubicBezTo>
                        <a:pt x="661991" y="609455"/>
                        <a:pt x="737256" y="475763"/>
                        <a:pt x="723960" y="329651"/>
                      </a:cubicBezTo>
                      <a:cubicBezTo>
                        <a:pt x="718982" y="276066"/>
                        <a:pt x="702659" y="226190"/>
                        <a:pt x="677419" y="182418"/>
                      </a:cubicBezTo>
                      <a:cubicBezTo>
                        <a:pt x="666579" y="163333"/>
                        <a:pt x="653958" y="145465"/>
                        <a:pt x="639872" y="128833"/>
                      </a:cubicBezTo>
                      <a:lnTo>
                        <a:pt x="594874" y="84234"/>
                      </a:lnTo>
                      <a:cubicBezTo>
                        <a:pt x="578789" y="70721"/>
                        <a:pt x="561515" y="58701"/>
                        <a:pt x="543241" y="48156"/>
                      </a:cubicBezTo>
                      <a:cubicBezTo>
                        <a:pt x="532134" y="41756"/>
                        <a:pt x="520656" y="35917"/>
                        <a:pt x="508835" y="30772"/>
                      </a:cubicBezTo>
                      <a:cubicBezTo>
                        <a:pt x="454281" y="6676"/>
                        <a:pt x="392978" y="-4298"/>
                        <a:pt x="329316" y="1541"/>
                      </a:cubicBezTo>
                      <a:cubicBezTo>
                        <a:pt x="304465" y="3804"/>
                        <a:pt x="280462" y="8502"/>
                        <a:pt x="257439" y="15462"/>
                      </a:cubicBezTo>
                      <a:cubicBezTo>
                        <a:pt x="220454" y="21872"/>
                        <a:pt x="184983" y="41955"/>
                        <a:pt x="156592" y="62714"/>
                      </a:cubicBezTo>
                      <a:close/>
                      <a:moveTo>
                        <a:pt x="101457" y="110575"/>
                      </a:moveTo>
                      <a:cubicBezTo>
                        <a:pt x="96565" y="115662"/>
                        <a:pt x="93852" y="118734"/>
                        <a:pt x="93852" y="118734"/>
                      </a:cubicBezTo>
                      <a:cubicBezTo>
                        <a:pt x="71201" y="143563"/>
                        <a:pt x="52042" y="171558"/>
                        <a:pt x="37033" y="201789"/>
                      </a:cubicBezTo>
                      <a:lnTo>
                        <a:pt x="36985" y="201789"/>
                      </a:lnTo>
                      <a:cubicBezTo>
                        <a:pt x="15771" y="244590"/>
                        <a:pt x="2760" y="291937"/>
                        <a:pt x="0" y="341576"/>
                      </a:cubicBezTo>
                      <a:close/>
                      <a:moveTo>
                        <a:pt x="238852" y="137477"/>
                      </a:moveTo>
                      <a:cubicBezTo>
                        <a:pt x="259514" y="98089"/>
                        <a:pt x="299888" y="70360"/>
                        <a:pt x="347542" y="67973"/>
                      </a:cubicBezTo>
                      <a:cubicBezTo>
                        <a:pt x="384651" y="66100"/>
                        <a:pt x="418933" y="79955"/>
                        <a:pt x="443859" y="103738"/>
                      </a:cubicBezTo>
                      <a:cubicBezTo>
                        <a:pt x="467025" y="125885"/>
                        <a:pt x="482081" y="156562"/>
                        <a:pt x="483842" y="191062"/>
                      </a:cubicBezTo>
                      <a:cubicBezTo>
                        <a:pt x="487497" y="262649"/>
                        <a:pt x="432305" y="323680"/>
                        <a:pt x="360600" y="327265"/>
                      </a:cubicBezTo>
                      <a:cubicBezTo>
                        <a:pt x="345324" y="328016"/>
                        <a:pt x="330582" y="326143"/>
                        <a:pt x="316772" y="322006"/>
                      </a:cubicBezTo>
                      <a:lnTo>
                        <a:pt x="238852" y="137477"/>
                      </a:ln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5A22C166-2C90-4D74-B285-CE3FFA2F0340}"/>
                    </a:ext>
                  </a:extLst>
                </p:cNvPr>
                <p:cNvSpPr/>
                <p:nvPr/>
              </p:nvSpPr>
              <p:spPr>
                <a:xfrm>
                  <a:off x="6372886" y="2817178"/>
                  <a:ext cx="985654" cy="1750909"/>
                </a:xfrm>
                <a:custGeom>
                  <a:avLst/>
                  <a:gdLst>
                    <a:gd name="connsiteX0" fmla="*/ 569776 w 985654"/>
                    <a:gd name="connsiteY0" fmla="*/ 161706 h 1750909"/>
                    <a:gd name="connsiteX1" fmla="*/ 740901 w 985654"/>
                    <a:gd name="connsiteY1" fmla="*/ 94741 h 1750909"/>
                    <a:gd name="connsiteX2" fmla="*/ 807904 w 985654"/>
                    <a:gd name="connsiteY2" fmla="*/ 265729 h 1750909"/>
                    <a:gd name="connsiteX3" fmla="*/ 636789 w 985654"/>
                    <a:gd name="connsiteY3" fmla="*/ 332674 h 1750909"/>
                    <a:gd name="connsiteX4" fmla="*/ 569776 w 985654"/>
                    <a:gd name="connsiteY4" fmla="*/ 161706 h 1750909"/>
                    <a:gd name="connsiteX5" fmla="*/ 116380 w 985654"/>
                    <a:gd name="connsiteY5" fmla="*/ 1750909 h 1750909"/>
                    <a:gd name="connsiteX6" fmla="*/ 280310 w 985654"/>
                    <a:gd name="connsiteY6" fmla="*/ 1657156 h 1750909"/>
                    <a:gd name="connsiteX7" fmla="*/ 281509 w 985654"/>
                    <a:gd name="connsiteY7" fmla="*/ 1654142 h 1750909"/>
                    <a:gd name="connsiteX8" fmla="*/ 230495 w 985654"/>
                    <a:gd name="connsiteY8" fmla="*/ 1520440 h 1750909"/>
                    <a:gd name="connsiteX9" fmla="*/ 358544 w 985654"/>
                    <a:gd name="connsiteY9" fmla="*/ 1456443 h 1750909"/>
                    <a:gd name="connsiteX10" fmla="*/ 307530 w 985654"/>
                    <a:gd name="connsiteY10" fmla="*/ 1322722 h 1750909"/>
                    <a:gd name="connsiteX11" fmla="*/ 435645 w 985654"/>
                    <a:gd name="connsiteY11" fmla="*/ 1258743 h 1750909"/>
                    <a:gd name="connsiteX12" fmla="*/ 384632 w 985654"/>
                    <a:gd name="connsiteY12" fmla="*/ 1125022 h 1750909"/>
                    <a:gd name="connsiteX13" fmla="*/ 512680 w 985654"/>
                    <a:gd name="connsiteY13" fmla="*/ 1061025 h 1750909"/>
                    <a:gd name="connsiteX14" fmla="*/ 461657 w 985654"/>
                    <a:gd name="connsiteY14" fmla="*/ 927399 h 1750909"/>
                    <a:gd name="connsiteX15" fmla="*/ 589772 w 985654"/>
                    <a:gd name="connsiteY15" fmla="*/ 863401 h 1750909"/>
                    <a:gd name="connsiteX16" fmla="*/ 642804 w 985654"/>
                    <a:gd name="connsiteY16" fmla="*/ 727265 h 1750909"/>
                    <a:gd name="connsiteX17" fmla="*/ 960841 w 985654"/>
                    <a:gd name="connsiteY17" fmla="*/ 496825 h 1750909"/>
                    <a:gd name="connsiteX18" fmla="*/ 985035 w 985654"/>
                    <a:gd name="connsiteY18" fmla="*/ 344314 h 1750909"/>
                    <a:gd name="connsiteX19" fmla="*/ 975336 w 985654"/>
                    <a:gd name="connsiteY19" fmla="*/ 279584 h 1750909"/>
                    <a:gd name="connsiteX20" fmla="*/ 954969 w 985654"/>
                    <a:gd name="connsiteY20" fmla="*/ 219599 h 1750909"/>
                    <a:gd name="connsiteX21" fmla="*/ 924903 w 985654"/>
                    <a:gd name="connsiteY21" fmla="*/ 164359 h 1750909"/>
                    <a:gd name="connsiteX22" fmla="*/ 754301 w 985654"/>
                    <a:gd name="connsiteY22" fmla="*/ 27234 h 1750909"/>
                    <a:gd name="connsiteX23" fmla="*/ 683767 w 985654"/>
                    <a:gd name="connsiteY23" fmla="*/ 7607 h 1750909"/>
                    <a:gd name="connsiteX24" fmla="*/ 491247 w 985654"/>
                    <a:gd name="connsiteY24" fmla="*/ 27082 h 1750909"/>
                    <a:gd name="connsiteX25" fmla="*/ 284317 w 985654"/>
                    <a:gd name="connsiteY25" fmla="*/ 233520 h 1750909"/>
                    <a:gd name="connsiteX26" fmla="*/ 362494 w 985654"/>
                    <a:gd name="connsiteY26" fmla="*/ 618202 h 1750909"/>
                    <a:gd name="connsiteX27" fmla="*/ 0 w 985654"/>
                    <a:gd name="connsiteY27" fmla="*/ 1548094 h 1750909"/>
                    <a:gd name="connsiteX28" fmla="*/ 57295 w 985654"/>
                    <a:gd name="connsiteY28" fmla="*/ 1727878 h 1750909"/>
                    <a:gd name="connsiteX29" fmla="*/ 116380 w 985654"/>
                    <a:gd name="connsiteY29" fmla="*/ 1750909 h 1750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85654" h="1750909">
                      <a:moveTo>
                        <a:pt x="569776" y="161706"/>
                      </a:moveTo>
                      <a:cubicBezTo>
                        <a:pt x="598528" y="96006"/>
                        <a:pt x="675144" y="66032"/>
                        <a:pt x="740901" y="94741"/>
                      </a:cubicBezTo>
                      <a:cubicBezTo>
                        <a:pt x="806657" y="123459"/>
                        <a:pt x="836657" y="200028"/>
                        <a:pt x="807904" y="265729"/>
                      </a:cubicBezTo>
                      <a:cubicBezTo>
                        <a:pt x="779152" y="331410"/>
                        <a:pt x="702555" y="361402"/>
                        <a:pt x="636789" y="332674"/>
                      </a:cubicBezTo>
                      <a:cubicBezTo>
                        <a:pt x="571032" y="303947"/>
                        <a:pt x="541033" y="227415"/>
                        <a:pt x="569776" y="161706"/>
                      </a:cubicBezTo>
                      <a:close/>
                      <a:moveTo>
                        <a:pt x="116380" y="1750909"/>
                      </a:moveTo>
                      <a:lnTo>
                        <a:pt x="280310" y="1657156"/>
                      </a:lnTo>
                      <a:lnTo>
                        <a:pt x="281509" y="1654142"/>
                      </a:lnTo>
                      <a:lnTo>
                        <a:pt x="230495" y="1520440"/>
                      </a:lnTo>
                      <a:lnTo>
                        <a:pt x="358544" y="1456443"/>
                      </a:lnTo>
                      <a:lnTo>
                        <a:pt x="307530" y="1322722"/>
                      </a:lnTo>
                      <a:lnTo>
                        <a:pt x="435645" y="1258743"/>
                      </a:lnTo>
                      <a:lnTo>
                        <a:pt x="384632" y="1125022"/>
                      </a:lnTo>
                      <a:lnTo>
                        <a:pt x="512680" y="1061025"/>
                      </a:lnTo>
                      <a:lnTo>
                        <a:pt x="461657" y="927399"/>
                      </a:lnTo>
                      <a:lnTo>
                        <a:pt x="589772" y="863401"/>
                      </a:lnTo>
                      <a:lnTo>
                        <a:pt x="642804" y="727265"/>
                      </a:lnTo>
                      <a:cubicBezTo>
                        <a:pt x="780418" y="719525"/>
                        <a:pt x="907553" y="633493"/>
                        <a:pt x="960841" y="496825"/>
                      </a:cubicBezTo>
                      <a:cubicBezTo>
                        <a:pt x="980362" y="446625"/>
                        <a:pt x="988004" y="394751"/>
                        <a:pt x="985035" y="344314"/>
                      </a:cubicBezTo>
                      <a:cubicBezTo>
                        <a:pt x="983797" y="322357"/>
                        <a:pt x="980504" y="300732"/>
                        <a:pt x="975336" y="279584"/>
                      </a:cubicBezTo>
                      <a:lnTo>
                        <a:pt x="954969" y="219599"/>
                      </a:lnTo>
                      <a:cubicBezTo>
                        <a:pt x="946641" y="200361"/>
                        <a:pt x="936524" y="181913"/>
                        <a:pt x="924903" y="164359"/>
                      </a:cubicBezTo>
                      <a:cubicBezTo>
                        <a:pt x="884948" y="104231"/>
                        <a:pt x="826739" y="55372"/>
                        <a:pt x="754301" y="27234"/>
                      </a:cubicBezTo>
                      <a:cubicBezTo>
                        <a:pt x="731012" y="18152"/>
                        <a:pt x="707447" y="11648"/>
                        <a:pt x="683767" y="7607"/>
                      </a:cubicBezTo>
                      <a:cubicBezTo>
                        <a:pt x="600279" y="-17346"/>
                        <a:pt x="491247" y="27082"/>
                        <a:pt x="491247" y="27082"/>
                      </a:cubicBezTo>
                      <a:cubicBezTo>
                        <a:pt x="399641" y="62599"/>
                        <a:pt x="322749" y="134908"/>
                        <a:pt x="284317" y="233520"/>
                      </a:cubicBezTo>
                      <a:cubicBezTo>
                        <a:pt x="231028" y="370236"/>
                        <a:pt x="266395" y="519543"/>
                        <a:pt x="362494" y="618202"/>
                      </a:cubicBezTo>
                      <a:lnTo>
                        <a:pt x="0" y="1548094"/>
                      </a:lnTo>
                      <a:lnTo>
                        <a:pt x="57295" y="1727878"/>
                      </a:lnTo>
                      <a:lnTo>
                        <a:pt x="116380" y="1750909"/>
                      </a:ln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9CDCDFA8-E3AD-4F4E-A06D-547B59C97A8B}"/>
                    </a:ext>
                  </a:extLst>
                </p:cNvPr>
                <p:cNvSpPr/>
                <p:nvPr/>
              </p:nvSpPr>
              <p:spPr>
                <a:xfrm>
                  <a:off x="7048100" y="2934362"/>
                  <a:ext cx="137999" cy="237049"/>
                </a:xfrm>
                <a:custGeom>
                  <a:avLst/>
                  <a:gdLst>
                    <a:gd name="connsiteX0" fmla="*/ 83475 w 137999"/>
                    <a:gd name="connsiteY0" fmla="*/ 0 h 237049"/>
                    <a:gd name="connsiteX1" fmla="*/ 2119 w 137999"/>
                    <a:gd name="connsiteY1" fmla="*/ 223527 h 237049"/>
                    <a:gd name="connsiteX2" fmla="*/ 98722 w 137999"/>
                    <a:gd name="connsiteY2" fmla="*/ 194676 h 237049"/>
                    <a:gd name="connsiteX3" fmla="*/ 137706 w 137999"/>
                    <a:gd name="connsiteY3" fmla="*/ 47423 h 237049"/>
                    <a:gd name="connsiteX4" fmla="*/ 83475 w 137999"/>
                    <a:gd name="connsiteY4" fmla="*/ 0 h 2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999" h="237049">
                      <a:moveTo>
                        <a:pt x="83475" y="0"/>
                      </a:moveTo>
                      <a:cubicBezTo>
                        <a:pt x="42807" y="33863"/>
                        <a:pt x="-11424" y="176104"/>
                        <a:pt x="2119" y="223527"/>
                      </a:cubicBezTo>
                      <a:cubicBezTo>
                        <a:pt x="29235" y="257390"/>
                        <a:pt x="80087" y="220018"/>
                        <a:pt x="98722" y="194676"/>
                      </a:cubicBezTo>
                      <a:cubicBezTo>
                        <a:pt x="117367" y="169333"/>
                        <a:pt x="140904" y="56619"/>
                        <a:pt x="137706" y="47423"/>
                      </a:cubicBezTo>
                      <a:cubicBezTo>
                        <a:pt x="134517" y="38199"/>
                        <a:pt x="83475" y="0"/>
                        <a:pt x="83475" y="0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CB12E026-45D6-450B-A089-D3B4A7A273B2}"/>
                    </a:ext>
                  </a:extLst>
                </p:cNvPr>
                <p:cNvSpPr/>
                <p:nvPr/>
              </p:nvSpPr>
              <p:spPr>
                <a:xfrm>
                  <a:off x="6351508" y="2795827"/>
                  <a:ext cx="1028433" cy="1793608"/>
                </a:xfrm>
                <a:custGeom>
                  <a:avLst/>
                  <a:gdLst>
                    <a:gd name="connsiteX0" fmla="*/ 710380 w 1028433"/>
                    <a:gd name="connsiteY0" fmla="*/ 126609 h 1793608"/>
                    <a:gd name="connsiteX1" fmla="*/ 610751 w 1028433"/>
                    <a:gd name="connsiteY1" fmla="*/ 191606 h 1793608"/>
                    <a:gd name="connsiteX2" fmla="*/ 609133 w 1028433"/>
                    <a:gd name="connsiteY2" fmla="*/ 274613 h 1793608"/>
                    <a:gd name="connsiteX3" fmla="*/ 666742 w 1028433"/>
                    <a:gd name="connsiteY3" fmla="*/ 334455 h 1793608"/>
                    <a:gd name="connsiteX4" fmla="*/ 749802 w 1028433"/>
                    <a:gd name="connsiteY4" fmla="*/ 336062 h 1793608"/>
                    <a:gd name="connsiteX5" fmla="*/ 809695 w 1028433"/>
                    <a:gd name="connsiteY5" fmla="*/ 278512 h 1793608"/>
                    <a:gd name="connsiteX6" fmla="*/ 753704 w 1028433"/>
                    <a:gd name="connsiteY6" fmla="*/ 135681 h 1793608"/>
                    <a:gd name="connsiteX7" fmla="*/ 710380 w 1028433"/>
                    <a:gd name="connsiteY7" fmla="*/ 126609 h 1793608"/>
                    <a:gd name="connsiteX8" fmla="*/ 710190 w 1028433"/>
                    <a:gd name="connsiteY8" fmla="*/ 386357 h 1793608"/>
                    <a:gd name="connsiteX9" fmla="*/ 649620 w 1028433"/>
                    <a:gd name="connsiteY9" fmla="*/ 373596 h 1793608"/>
                    <a:gd name="connsiteX10" fmla="*/ 569311 w 1028433"/>
                    <a:gd name="connsiteY10" fmla="*/ 290199 h 1793608"/>
                    <a:gd name="connsiteX11" fmla="*/ 571567 w 1028433"/>
                    <a:gd name="connsiteY11" fmla="*/ 174489 h 1793608"/>
                    <a:gd name="connsiteX12" fmla="*/ 770835 w 1028433"/>
                    <a:gd name="connsiteY12" fmla="*/ 96512 h 1793608"/>
                    <a:gd name="connsiteX13" fmla="*/ 848898 w 1028433"/>
                    <a:gd name="connsiteY13" fmla="*/ 295629 h 1793608"/>
                    <a:gd name="connsiteX14" fmla="*/ 765401 w 1028433"/>
                    <a:gd name="connsiteY14" fmla="*/ 375859 h 1793608"/>
                    <a:gd name="connsiteX15" fmla="*/ 710190 w 1028433"/>
                    <a:gd name="connsiteY15" fmla="*/ 386357 h 1793608"/>
                    <a:gd name="connsiteX16" fmla="*/ 95958 w 1028433"/>
                    <a:gd name="connsiteY16" fmla="*/ 1733034 h 1793608"/>
                    <a:gd name="connsiteX17" fmla="*/ 136007 w 1028433"/>
                    <a:gd name="connsiteY17" fmla="*/ 1748639 h 1793608"/>
                    <a:gd name="connsiteX18" fmla="*/ 277124 w 1028433"/>
                    <a:gd name="connsiteY18" fmla="*/ 1667943 h 1793608"/>
                    <a:gd name="connsiteX19" fmla="*/ 231896 w 1028433"/>
                    <a:gd name="connsiteY19" fmla="*/ 1549390 h 1793608"/>
                    <a:gd name="connsiteX20" fmla="*/ 242309 w 1028433"/>
                    <a:gd name="connsiteY20" fmla="*/ 1522678 h 1793608"/>
                    <a:gd name="connsiteX21" fmla="*/ 353054 w 1028433"/>
                    <a:gd name="connsiteY21" fmla="*/ 1467324 h 1793608"/>
                    <a:gd name="connsiteX22" fmla="*/ 308931 w 1028433"/>
                    <a:gd name="connsiteY22" fmla="*/ 1351690 h 1793608"/>
                    <a:gd name="connsiteX23" fmla="*/ 319353 w 1028433"/>
                    <a:gd name="connsiteY23" fmla="*/ 1324959 h 1793608"/>
                    <a:gd name="connsiteX24" fmla="*/ 430146 w 1028433"/>
                    <a:gd name="connsiteY24" fmla="*/ 1269624 h 1793608"/>
                    <a:gd name="connsiteX25" fmla="*/ 386023 w 1028433"/>
                    <a:gd name="connsiteY25" fmla="*/ 1153991 h 1793608"/>
                    <a:gd name="connsiteX26" fmla="*/ 396445 w 1028433"/>
                    <a:gd name="connsiteY26" fmla="*/ 1127288 h 1793608"/>
                    <a:gd name="connsiteX27" fmla="*/ 507181 w 1028433"/>
                    <a:gd name="connsiteY27" fmla="*/ 1071925 h 1793608"/>
                    <a:gd name="connsiteX28" fmla="*/ 463058 w 1028433"/>
                    <a:gd name="connsiteY28" fmla="*/ 956367 h 1793608"/>
                    <a:gd name="connsiteX29" fmla="*/ 473480 w 1028433"/>
                    <a:gd name="connsiteY29" fmla="*/ 929636 h 1793608"/>
                    <a:gd name="connsiteX30" fmla="*/ 594209 w 1028433"/>
                    <a:gd name="connsiteY30" fmla="*/ 869319 h 1793608"/>
                    <a:gd name="connsiteX31" fmla="*/ 644252 w 1028433"/>
                    <a:gd name="connsiteY31" fmla="*/ 740876 h 1793608"/>
                    <a:gd name="connsiteX32" fmla="*/ 662964 w 1028433"/>
                    <a:gd name="connsiteY32" fmla="*/ 727296 h 1793608"/>
                    <a:gd name="connsiteX33" fmla="*/ 962290 w 1028433"/>
                    <a:gd name="connsiteY33" fmla="*/ 510407 h 1793608"/>
                    <a:gd name="connsiteX34" fmla="*/ 985075 w 1028433"/>
                    <a:gd name="connsiteY34" fmla="*/ 366901 h 1793608"/>
                    <a:gd name="connsiteX35" fmla="*/ 976157 w 1028433"/>
                    <a:gd name="connsiteY35" fmla="*/ 306897 h 1793608"/>
                    <a:gd name="connsiteX36" fmla="*/ 956389 w 1028433"/>
                    <a:gd name="connsiteY36" fmla="*/ 248662 h 1793608"/>
                    <a:gd name="connsiteX37" fmla="*/ 928446 w 1028433"/>
                    <a:gd name="connsiteY37" fmla="*/ 197492 h 1793608"/>
                    <a:gd name="connsiteX38" fmla="*/ 767933 w 1028433"/>
                    <a:gd name="connsiteY38" fmla="*/ 68498 h 1793608"/>
                    <a:gd name="connsiteX39" fmla="*/ 701538 w 1028433"/>
                    <a:gd name="connsiteY39" fmla="*/ 50021 h 1793608"/>
                    <a:gd name="connsiteX40" fmla="*/ 699007 w 1028433"/>
                    <a:gd name="connsiteY40" fmla="*/ 49431 h 1793608"/>
                    <a:gd name="connsiteX41" fmla="*/ 520696 w 1028433"/>
                    <a:gd name="connsiteY41" fmla="*/ 68203 h 1793608"/>
                    <a:gd name="connsiteX42" fmla="*/ 520363 w 1028433"/>
                    <a:gd name="connsiteY42" fmla="*/ 68346 h 1793608"/>
                    <a:gd name="connsiteX43" fmla="*/ 325625 w 1028433"/>
                    <a:gd name="connsiteY43" fmla="*/ 262612 h 1793608"/>
                    <a:gd name="connsiteX44" fmla="*/ 399205 w 1028433"/>
                    <a:gd name="connsiteY44" fmla="*/ 624662 h 1793608"/>
                    <a:gd name="connsiteX45" fmla="*/ 403802 w 1028433"/>
                    <a:gd name="connsiteY45" fmla="*/ 647323 h 1793608"/>
                    <a:gd name="connsiteX46" fmla="*/ 44049 w 1028433"/>
                    <a:gd name="connsiteY46" fmla="*/ 1570177 h 1793608"/>
                    <a:gd name="connsiteX47" fmla="*/ 137759 w 1028433"/>
                    <a:gd name="connsiteY47" fmla="*/ 1793609 h 1793608"/>
                    <a:gd name="connsiteX48" fmla="*/ 129983 w 1028433"/>
                    <a:gd name="connsiteY48" fmla="*/ 1792144 h 1793608"/>
                    <a:gd name="connsiteX49" fmla="*/ 70908 w 1028433"/>
                    <a:gd name="connsiteY49" fmla="*/ 1769141 h 1793608"/>
                    <a:gd name="connsiteX50" fmla="*/ 58306 w 1028433"/>
                    <a:gd name="connsiteY50" fmla="*/ 1755705 h 1793608"/>
                    <a:gd name="connsiteX51" fmla="*/ 1011 w 1028433"/>
                    <a:gd name="connsiteY51" fmla="*/ 1575921 h 1793608"/>
                    <a:gd name="connsiteX52" fmla="*/ 1458 w 1028433"/>
                    <a:gd name="connsiteY52" fmla="*/ 1561704 h 1793608"/>
                    <a:gd name="connsiteX53" fmla="*/ 359060 w 1028433"/>
                    <a:gd name="connsiteY53" fmla="*/ 644356 h 1793608"/>
                    <a:gd name="connsiteX54" fmla="*/ 285766 w 1028433"/>
                    <a:gd name="connsiteY54" fmla="*/ 247112 h 1793608"/>
                    <a:gd name="connsiteX55" fmla="*/ 504745 w 1028433"/>
                    <a:gd name="connsiteY55" fmla="*/ 28568 h 1793608"/>
                    <a:gd name="connsiteX56" fmla="*/ 709990 w 1028433"/>
                    <a:gd name="connsiteY56" fmla="*/ 8123 h 1793608"/>
                    <a:gd name="connsiteX57" fmla="*/ 783456 w 1028433"/>
                    <a:gd name="connsiteY57" fmla="*/ 28672 h 1793608"/>
                    <a:gd name="connsiteX58" fmla="*/ 964089 w 1028433"/>
                    <a:gd name="connsiteY58" fmla="*/ 173880 h 1793608"/>
                    <a:gd name="connsiteX59" fmla="*/ 995982 w 1028433"/>
                    <a:gd name="connsiteY59" fmla="*/ 232448 h 1793608"/>
                    <a:gd name="connsiteX60" fmla="*/ 996620 w 1028433"/>
                    <a:gd name="connsiteY60" fmla="*/ 234084 h 1793608"/>
                    <a:gd name="connsiteX61" fmla="*/ 1016968 w 1028433"/>
                    <a:gd name="connsiteY61" fmla="*/ 294069 h 1793608"/>
                    <a:gd name="connsiteX62" fmla="*/ 1017501 w 1028433"/>
                    <a:gd name="connsiteY62" fmla="*/ 295866 h 1793608"/>
                    <a:gd name="connsiteX63" fmla="*/ 1027761 w 1028433"/>
                    <a:gd name="connsiteY63" fmla="*/ 364448 h 1793608"/>
                    <a:gd name="connsiteX64" fmla="*/ 1002149 w 1028433"/>
                    <a:gd name="connsiteY64" fmla="*/ 525917 h 1793608"/>
                    <a:gd name="connsiteX65" fmla="*/ 679220 w 1028433"/>
                    <a:gd name="connsiteY65" fmla="*/ 768919 h 1793608"/>
                    <a:gd name="connsiteX66" fmla="*/ 631071 w 1028433"/>
                    <a:gd name="connsiteY66" fmla="*/ 892493 h 1793608"/>
                    <a:gd name="connsiteX67" fmla="*/ 620706 w 1028433"/>
                    <a:gd name="connsiteY67" fmla="*/ 903857 h 1793608"/>
                    <a:gd name="connsiteX68" fmla="*/ 509922 w 1028433"/>
                    <a:gd name="connsiteY68" fmla="*/ 959191 h 1793608"/>
                    <a:gd name="connsiteX69" fmla="*/ 554036 w 1028433"/>
                    <a:gd name="connsiteY69" fmla="*/ 1074778 h 1793608"/>
                    <a:gd name="connsiteX70" fmla="*/ 543624 w 1028433"/>
                    <a:gd name="connsiteY70" fmla="*/ 1101480 h 1793608"/>
                    <a:gd name="connsiteX71" fmla="*/ 432887 w 1028433"/>
                    <a:gd name="connsiteY71" fmla="*/ 1156843 h 1793608"/>
                    <a:gd name="connsiteX72" fmla="*/ 477001 w 1028433"/>
                    <a:gd name="connsiteY72" fmla="*/ 1272477 h 1793608"/>
                    <a:gd name="connsiteX73" fmla="*/ 466589 w 1028433"/>
                    <a:gd name="connsiteY73" fmla="*/ 1299208 h 1793608"/>
                    <a:gd name="connsiteX74" fmla="*/ 355786 w 1028433"/>
                    <a:gd name="connsiteY74" fmla="*/ 1354533 h 1793608"/>
                    <a:gd name="connsiteX75" fmla="*/ 399909 w 1028433"/>
                    <a:gd name="connsiteY75" fmla="*/ 1470167 h 1793608"/>
                    <a:gd name="connsiteX76" fmla="*/ 389487 w 1028433"/>
                    <a:gd name="connsiteY76" fmla="*/ 1496879 h 1793608"/>
                    <a:gd name="connsiteX77" fmla="*/ 278751 w 1028433"/>
                    <a:gd name="connsiteY77" fmla="*/ 1552233 h 1793608"/>
                    <a:gd name="connsiteX78" fmla="*/ 322865 w 1028433"/>
                    <a:gd name="connsiteY78" fmla="*/ 1667867 h 1793608"/>
                    <a:gd name="connsiteX79" fmla="*/ 322770 w 1028433"/>
                    <a:gd name="connsiteY79" fmla="*/ 1683348 h 1793608"/>
                    <a:gd name="connsiteX80" fmla="*/ 321570 w 1028433"/>
                    <a:gd name="connsiteY80" fmla="*/ 1686372 h 1793608"/>
                    <a:gd name="connsiteX81" fmla="*/ 312310 w 1028433"/>
                    <a:gd name="connsiteY81" fmla="*/ 1697060 h 1793608"/>
                    <a:gd name="connsiteX82" fmla="*/ 148380 w 1028433"/>
                    <a:gd name="connsiteY82" fmla="*/ 1790804 h 1793608"/>
                    <a:gd name="connsiteX83" fmla="*/ 137759 w 1028433"/>
                    <a:gd name="connsiteY83" fmla="*/ 1793609 h 1793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1028433" h="1793608">
                      <a:moveTo>
                        <a:pt x="710380" y="126609"/>
                      </a:moveTo>
                      <a:cubicBezTo>
                        <a:pt x="668522" y="126609"/>
                        <a:pt x="628568" y="150896"/>
                        <a:pt x="610751" y="191606"/>
                      </a:cubicBezTo>
                      <a:cubicBezTo>
                        <a:pt x="599130" y="218165"/>
                        <a:pt x="598559" y="247644"/>
                        <a:pt x="609133" y="274613"/>
                      </a:cubicBezTo>
                      <a:cubicBezTo>
                        <a:pt x="619707" y="301591"/>
                        <a:pt x="640160" y="322844"/>
                        <a:pt x="666742" y="334455"/>
                      </a:cubicBezTo>
                      <a:cubicBezTo>
                        <a:pt x="693306" y="346066"/>
                        <a:pt x="722810" y="346627"/>
                        <a:pt x="749802" y="336062"/>
                      </a:cubicBezTo>
                      <a:cubicBezTo>
                        <a:pt x="776822" y="325498"/>
                        <a:pt x="798075" y="305071"/>
                        <a:pt x="809695" y="278512"/>
                      </a:cubicBezTo>
                      <a:cubicBezTo>
                        <a:pt x="833670" y="223709"/>
                        <a:pt x="808572" y="159635"/>
                        <a:pt x="753704" y="135681"/>
                      </a:cubicBezTo>
                      <a:cubicBezTo>
                        <a:pt x="739599" y="129500"/>
                        <a:pt x="724875" y="126609"/>
                        <a:pt x="710380" y="126609"/>
                      </a:cubicBezTo>
                      <a:close/>
                      <a:moveTo>
                        <a:pt x="710190" y="386357"/>
                      </a:moveTo>
                      <a:cubicBezTo>
                        <a:pt x="689594" y="386357"/>
                        <a:pt x="669036" y="382097"/>
                        <a:pt x="649620" y="373596"/>
                      </a:cubicBezTo>
                      <a:cubicBezTo>
                        <a:pt x="612569" y="357430"/>
                        <a:pt x="584054" y="327808"/>
                        <a:pt x="569311" y="290199"/>
                      </a:cubicBezTo>
                      <a:cubicBezTo>
                        <a:pt x="554569" y="252589"/>
                        <a:pt x="555368" y="211490"/>
                        <a:pt x="571567" y="174489"/>
                      </a:cubicBezTo>
                      <a:cubicBezTo>
                        <a:pt x="604993" y="98100"/>
                        <a:pt x="694372" y="63115"/>
                        <a:pt x="770835" y="96512"/>
                      </a:cubicBezTo>
                      <a:cubicBezTo>
                        <a:pt x="847290" y="129919"/>
                        <a:pt x="882305" y="219230"/>
                        <a:pt x="848898" y="295629"/>
                      </a:cubicBezTo>
                      <a:cubicBezTo>
                        <a:pt x="832690" y="332630"/>
                        <a:pt x="803043" y="361139"/>
                        <a:pt x="765401" y="375859"/>
                      </a:cubicBezTo>
                      <a:cubicBezTo>
                        <a:pt x="747517" y="382848"/>
                        <a:pt x="728825" y="386357"/>
                        <a:pt x="710190" y="386357"/>
                      </a:cubicBezTo>
                      <a:close/>
                      <a:moveTo>
                        <a:pt x="95958" y="1733034"/>
                      </a:moveTo>
                      <a:lnTo>
                        <a:pt x="136007" y="1748639"/>
                      </a:lnTo>
                      <a:lnTo>
                        <a:pt x="277124" y="1667943"/>
                      </a:lnTo>
                      <a:lnTo>
                        <a:pt x="231896" y="1549390"/>
                      </a:lnTo>
                      <a:cubicBezTo>
                        <a:pt x="227985" y="1539139"/>
                        <a:pt x="232486" y="1527575"/>
                        <a:pt x="242309" y="1522678"/>
                      </a:cubicBezTo>
                      <a:lnTo>
                        <a:pt x="353054" y="1467324"/>
                      </a:lnTo>
                      <a:lnTo>
                        <a:pt x="308931" y="1351690"/>
                      </a:lnTo>
                      <a:cubicBezTo>
                        <a:pt x="305019" y="1341439"/>
                        <a:pt x="309521" y="1329876"/>
                        <a:pt x="319353" y="1324959"/>
                      </a:cubicBezTo>
                      <a:lnTo>
                        <a:pt x="430146" y="1269624"/>
                      </a:lnTo>
                      <a:lnTo>
                        <a:pt x="386023" y="1153991"/>
                      </a:lnTo>
                      <a:cubicBezTo>
                        <a:pt x="382111" y="1143740"/>
                        <a:pt x="386613" y="1132176"/>
                        <a:pt x="396445" y="1127288"/>
                      </a:cubicBezTo>
                      <a:lnTo>
                        <a:pt x="507181" y="1071925"/>
                      </a:lnTo>
                      <a:lnTo>
                        <a:pt x="463058" y="956367"/>
                      </a:lnTo>
                      <a:cubicBezTo>
                        <a:pt x="459137" y="946097"/>
                        <a:pt x="463648" y="934534"/>
                        <a:pt x="473480" y="929636"/>
                      </a:cubicBezTo>
                      <a:lnTo>
                        <a:pt x="594209" y="869319"/>
                      </a:lnTo>
                      <a:lnTo>
                        <a:pt x="644252" y="740876"/>
                      </a:lnTo>
                      <a:cubicBezTo>
                        <a:pt x="647298" y="733059"/>
                        <a:pt x="654607" y="727753"/>
                        <a:pt x="662964" y="727296"/>
                      </a:cubicBezTo>
                      <a:cubicBezTo>
                        <a:pt x="796361" y="719793"/>
                        <a:pt x="913855" y="634666"/>
                        <a:pt x="962290" y="510407"/>
                      </a:cubicBezTo>
                      <a:cubicBezTo>
                        <a:pt x="980297" y="464153"/>
                        <a:pt x="987949" y="415855"/>
                        <a:pt x="985075" y="366901"/>
                      </a:cubicBezTo>
                      <a:cubicBezTo>
                        <a:pt x="983952" y="346894"/>
                        <a:pt x="980954" y="326715"/>
                        <a:pt x="976157" y="306897"/>
                      </a:cubicBezTo>
                      <a:lnTo>
                        <a:pt x="956389" y="248662"/>
                      </a:lnTo>
                      <a:cubicBezTo>
                        <a:pt x="948765" y="231212"/>
                        <a:pt x="939362" y="214000"/>
                        <a:pt x="928446" y="197492"/>
                      </a:cubicBezTo>
                      <a:cubicBezTo>
                        <a:pt x="889386" y="138724"/>
                        <a:pt x="833889" y="94106"/>
                        <a:pt x="767933" y="68498"/>
                      </a:cubicBezTo>
                      <a:cubicBezTo>
                        <a:pt x="746299" y="60072"/>
                        <a:pt x="723952" y="53844"/>
                        <a:pt x="701538" y="50021"/>
                      </a:cubicBezTo>
                      <a:cubicBezTo>
                        <a:pt x="700682" y="49869"/>
                        <a:pt x="699835" y="49679"/>
                        <a:pt x="699007" y="49431"/>
                      </a:cubicBezTo>
                      <a:cubicBezTo>
                        <a:pt x="623628" y="26894"/>
                        <a:pt x="521714" y="67794"/>
                        <a:pt x="520696" y="68203"/>
                      </a:cubicBezTo>
                      <a:cubicBezTo>
                        <a:pt x="520582" y="68250"/>
                        <a:pt x="520477" y="68298"/>
                        <a:pt x="520363" y="68346"/>
                      </a:cubicBezTo>
                      <a:cubicBezTo>
                        <a:pt x="431250" y="102893"/>
                        <a:pt x="360269" y="173709"/>
                        <a:pt x="325625" y="262612"/>
                      </a:cubicBezTo>
                      <a:cubicBezTo>
                        <a:pt x="277181" y="386918"/>
                        <a:pt x="306066" y="529036"/>
                        <a:pt x="399205" y="624662"/>
                      </a:cubicBezTo>
                      <a:cubicBezTo>
                        <a:pt x="405039" y="630672"/>
                        <a:pt x="406838" y="639506"/>
                        <a:pt x="403802" y="647323"/>
                      </a:cubicBezTo>
                      <a:lnTo>
                        <a:pt x="44049" y="1570177"/>
                      </a:lnTo>
                      <a:close/>
                      <a:moveTo>
                        <a:pt x="137759" y="1793609"/>
                      </a:moveTo>
                      <a:cubicBezTo>
                        <a:pt x="135132" y="1793609"/>
                        <a:pt x="132495" y="1793143"/>
                        <a:pt x="129983" y="1792144"/>
                      </a:cubicBezTo>
                      <a:lnTo>
                        <a:pt x="70908" y="1769141"/>
                      </a:lnTo>
                      <a:cubicBezTo>
                        <a:pt x="64892" y="1766783"/>
                        <a:pt x="60257" y="1761857"/>
                        <a:pt x="58306" y="1755705"/>
                      </a:cubicBezTo>
                      <a:lnTo>
                        <a:pt x="1011" y="1575921"/>
                      </a:lnTo>
                      <a:cubicBezTo>
                        <a:pt x="-474" y="1571271"/>
                        <a:pt x="-322" y="1566259"/>
                        <a:pt x="1458" y="1561704"/>
                      </a:cubicBezTo>
                      <a:lnTo>
                        <a:pt x="359060" y="644356"/>
                      </a:lnTo>
                      <a:cubicBezTo>
                        <a:pt x="261829" y="537024"/>
                        <a:pt x="232943" y="382658"/>
                        <a:pt x="285766" y="247112"/>
                      </a:cubicBezTo>
                      <a:cubicBezTo>
                        <a:pt x="324740" y="147102"/>
                        <a:pt x="404554" y="67452"/>
                        <a:pt x="504745" y="28568"/>
                      </a:cubicBezTo>
                      <a:cubicBezTo>
                        <a:pt x="511664" y="25772"/>
                        <a:pt x="621506" y="-17610"/>
                        <a:pt x="709990" y="8123"/>
                      </a:cubicBezTo>
                      <a:cubicBezTo>
                        <a:pt x="734821" y="12459"/>
                        <a:pt x="759529" y="19372"/>
                        <a:pt x="783456" y="28672"/>
                      </a:cubicBezTo>
                      <a:cubicBezTo>
                        <a:pt x="857645" y="57495"/>
                        <a:pt x="920118" y="107714"/>
                        <a:pt x="964089" y="173880"/>
                      </a:cubicBezTo>
                      <a:cubicBezTo>
                        <a:pt x="976595" y="192775"/>
                        <a:pt x="987311" y="212469"/>
                        <a:pt x="995982" y="232448"/>
                      </a:cubicBezTo>
                      <a:cubicBezTo>
                        <a:pt x="996210" y="232990"/>
                        <a:pt x="996429" y="233552"/>
                        <a:pt x="996620" y="234084"/>
                      </a:cubicBezTo>
                      <a:lnTo>
                        <a:pt x="1016968" y="294069"/>
                      </a:lnTo>
                      <a:cubicBezTo>
                        <a:pt x="1017158" y="294649"/>
                        <a:pt x="1017330" y="295258"/>
                        <a:pt x="1017501" y="295866"/>
                      </a:cubicBezTo>
                      <a:cubicBezTo>
                        <a:pt x="1023031" y="318537"/>
                        <a:pt x="1026466" y="341587"/>
                        <a:pt x="1027761" y="364448"/>
                      </a:cubicBezTo>
                      <a:cubicBezTo>
                        <a:pt x="1031025" y="419536"/>
                        <a:pt x="1022402" y="473872"/>
                        <a:pt x="1002149" y="525917"/>
                      </a:cubicBezTo>
                      <a:cubicBezTo>
                        <a:pt x="949327" y="661416"/>
                        <a:pt x="823534" y="755558"/>
                        <a:pt x="679220" y="768919"/>
                      </a:cubicBezTo>
                      <a:lnTo>
                        <a:pt x="631071" y="892493"/>
                      </a:lnTo>
                      <a:cubicBezTo>
                        <a:pt x="629148" y="897428"/>
                        <a:pt x="625446" y="901498"/>
                        <a:pt x="620706" y="903857"/>
                      </a:cubicBezTo>
                      <a:lnTo>
                        <a:pt x="509922" y="959191"/>
                      </a:lnTo>
                      <a:lnTo>
                        <a:pt x="554036" y="1074778"/>
                      </a:lnTo>
                      <a:cubicBezTo>
                        <a:pt x="557957" y="1085029"/>
                        <a:pt x="553446" y="1096592"/>
                        <a:pt x="543624" y="1101480"/>
                      </a:cubicBezTo>
                      <a:lnTo>
                        <a:pt x="432887" y="1156843"/>
                      </a:lnTo>
                      <a:lnTo>
                        <a:pt x="477001" y="1272477"/>
                      </a:lnTo>
                      <a:cubicBezTo>
                        <a:pt x="480922" y="1282719"/>
                        <a:pt x="476411" y="1294282"/>
                        <a:pt x="466589" y="1299208"/>
                      </a:cubicBezTo>
                      <a:lnTo>
                        <a:pt x="355786" y="1354533"/>
                      </a:lnTo>
                      <a:lnTo>
                        <a:pt x="399909" y="1470167"/>
                      </a:lnTo>
                      <a:cubicBezTo>
                        <a:pt x="403821" y="1480418"/>
                        <a:pt x="399319" y="1491982"/>
                        <a:pt x="389487" y="1496879"/>
                      </a:cubicBezTo>
                      <a:lnTo>
                        <a:pt x="278751" y="1552233"/>
                      </a:lnTo>
                      <a:lnTo>
                        <a:pt x="322865" y="1667867"/>
                      </a:lnTo>
                      <a:cubicBezTo>
                        <a:pt x="324768" y="1672859"/>
                        <a:pt x="324740" y="1678384"/>
                        <a:pt x="322770" y="1683348"/>
                      </a:cubicBezTo>
                      <a:lnTo>
                        <a:pt x="321570" y="1686372"/>
                      </a:lnTo>
                      <a:cubicBezTo>
                        <a:pt x="319781" y="1690870"/>
                        <a:pt x="316517" y="1694645"/>
                        <a:pt x="312310" y="1697060"/>
                      </a:cubicBezTo>
                      <a:lnTo>
                        <a:pt x="148380" y="1790804"/>
                      </a:lnTo>
                      <a:cubicBezTo>
                        <a:pt x="145106" y="1792658"/>
                        <a:pt x="141432" y="1793609"/>
                        <a:pt x="137759" y="1793609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FAF6E4A0-B4E5-48A4-8A68-FD437108DD0A}"/>
                    </a:ext>
                  </a:extLst>
                </p:cNvPr>
                <p:cNvSpPr/>
                <p:nvPr/>
              </p:nvSpPr>
              <p:spPr>
                <a:xfrm>
                  <a:off x="7017812" y="2795840"/>
                  <a:ext cx="768193" cy="1877772"/>
                </a:xfrm>
                <a:custGeom>
                  <a:avLst/>
                  <a:gdLst>
                    <a:gd name="connsiteX0" fmla="*/ 42715 w 768193"/>
                    <a:gd name="connsiteY0" fmla="*/ 364092 h 1877772"/>
                    <a:gd name="connsiteX1" fmla="*/ 0 w 768193"/>
                    <a:gd name="connsiteY1" fmla="*/ 361734 h 1877772"/>
                    <a:gd name="connsiteX2" fmla="*/ 39184 w 768193"/>
                    <a:gd name="connsiteY2" fmla="*/ 213645 h 1877772"/>
                    <a:gd name="connsiteX3" fmla="*/ 45075 w 768193"/>
                    <a:gd name="connsiteY3" fmla="*/ 201768 h 1877772"/>
                    <a:gd name="connsiteX4" fmla="*/ 45389 w 768193"/>
                    <a:gd name="connsiteY4" fmla="*/ 201768 h 1877772"/>
                    <a:gd name="connsiteX5" fmla="*/ 99315 w 768193"/>
                    <a:gd name="connsiteY5" fmla="*/ 125817 h 1877772"/>
                    <a:gd name="connsiteX6" fmla="*/ 107424 w 768193"/>
                    <a:gd name="connsiteY6" fmla="*/ 117096 h 1877772"/>
                    <a:gd name="connsiteX7" fmla="*/ 138223 w 768193"/>
                    <a:gd name="connsiteY7" fmla="*/ 146747 h 1877772"/>
                    <a:gd name="connsiteX8" fmla="*/ 131304 w 768193"/>
                    <a:gd name="connsiteY8" fmla="*/ 154173 h 1877772"/>
                    <a:gd name="connsiteX9" fmla="*/ 131037 w 768193"/>
                    <a:gd name="connsiteY9" fmla="*/ 154468 h 1877772"/>
                    <a:gd name="connsiteX10" fmla="*/ 77558 w 768193"/>
                    <a:gd name="connsiteY10" fmla="*/ 232635 h 1877772"/>
                    <a:gd name="connsiteX11" fmla="*/ 74798 w 768193"/>
                    <a:gd name="connsiteY11" fmla="*/ 238208 h 1877772"/>
                    <a:gd name="connsiteX12" fmla="*/ 42715 w 768193"/>
                    <a:gd name="connsiteY12" fmla="*/ 364092 h 1877772"/>
                    <a:gd name="connsiteX13" fmla="*/ 375361 w 768193"/>
                    <a:gd name="connsiteY13" fmla="*/ 370131 h 1877772"/>
                    <a:gd name="connsiteX14" fmla="*/ 332000 w 768193"/>
                    <a:gd name="connsiteY14" fmla="*/ 363798 h 1877772"/>
                    <a:gd name="connsiteX15" fmla="*/ 344277 w 768193"/>
                    <a:gd name="connsiteY15" fmla="*/ 322879 h 1877772"/>
                    <a:gd name="connsiteX16" fmla="*/ 380901 w 768193"/>
                    <a:gd name="connsiteY16" fmla="*/ 327282 h 1877772"/>
                    <a:gd name="connsiteX17" fmla="*/ 455994 w 768193"/>
                    <a:gd name="connsiteY17" fmla="*/ 291688 h 1877772"/>
                    <a:gd name="connsiteX18" fmla="*/ 483861 w 768193"/>
                    <a:gd name="connsiteY18" fmla="*/ 213502 h 1877772"/>
                    <a:gd name="connsiteX19" fmla="*/ 450436 w 768193"/>
                    <a:gd name="connsiteY19" fmla="*/ 140518 h 1877772"/>
                    <a:gd name="connsiteX20" fmla="*/ 369984 w 768193"/>
                    <a:gd name="connsiteY20" fmla="*/ 110668 h 1877772"/>
                    <a:gd name="connsiteX21" fmla="*/ 279149 w 768193"/>
                    <a:gd name="connsiteY21" fmla="*/ 168751 h 1877772"/>
                    <a:gd name="connsiteX22" fmla="*/ 241260 w 768193"/>
                    <a:gd name="connsiteY22" fmla="*/ 148915 h 1877772"/>
                    <a:gd name="connsiteX23" fmla="*/ 367833 w 768193"/>
                    <a:gd name="connsiteY23" fmla="*/ 68000 h 1877772"/>
                    <a:gd name="connsiteX24" fmla="*/ 479988 w 768193"/>
                    <a:gd name="connsiteY24" fmla="*/ 109622 h 1877772"/>
                    <a:gd name="connsiteX25" fmla="*/ 526576 w 768193"/>
                    <a:gd name="connsiteY25" fmla="*/ 211334 h 1877772"/>
                    <a:gd name="connsiteX26" fmla="*/ 487716 w 768193"/>
                    <a:gd name="connsiteY26" fmla="*/ 320349 h 1877772"/>
                    <a:gd name="connsiteX27" fmla="*/ 383014 w 768193"/>
                    <a:gd name="connsiteY27" fmla="*/ 369960 h 1877772"/>
                    <a:gd name="connsiteX28" fmla="*/ 375361 w 768193"/>
                    <a:gd name="connsiteY28" fmla="*/ 370131 h 1877772"/>
                    <a:gd name="connsiteX29" fmla="*/ 478408 w 768193"/>
                    <a:gd name="connsiteY29" fmla="*/ 1877773 h 1877772"/>
                    <a:gd name="connsiteX30" fmla="*/ 334484 w 768193"/>
                    <a:gd name="connsiteY30" fmla="*/ 1729741 h 1877772"/>
                    <a:gd name="connsiteX31" fmla="*/ 244039 w 768193"/>
                    <a:gd name="connsiteY31" fmla="*/ 741833 h 1877772"/>
                    <a:gd name="connsiteX32" fmla="*/ 170649 w 768193"/>
                    <a:gd name="connsiteY32" fmla="*/ 703567 h 1877772"/>
                    <a:gd name="connsiteX33" fmla="*/ 194433 w 768193"/>
                    <a:gd name="connsiteY33" fmla="*/ 668050 h 1877772"/>
                    <a:gd name="connsiteX34" fmla="*/ 271154 w 768193"/>
                    <a:gd name="connsiteY34" fmla="*/ 706296 h 1877772"/>
                    <a:gd name="connsiteX35" fmla="*/ 284146 w 768193"/>
                    <a:gd name="connsiteY35" fmla="*/ 710823 h 1877772"/>
                    <a:gd name="connsiteX36" fmla="*/ 375685 w 768193"/>
                    <a:gd name="connsiteY36" fmla="*/ 1710798 h 1877772"/>
                    <a:gd name="connsiteX37" fmla="*/ 494854 w 768193"/>
                    <a:gd name="connsiteY37" fmla="*/ 1833374 h 1877772"/>
                    <a:gd name="connsiteX38" fmla="*/ 537683 w 768193"/>
                    <a:gd name="connsiteY38" fmla="*/ 1829456 h 1877772"/>
                    <a:gd name="connsiteX39" fmla="*/ 627909 w 768193"/>
                    <a:gd name="connsiteY39" fmla="*/ 1694318 h 1877772"/>
                    <a:gd name="connsiteX40" fmla="*/ 520266 w 768193"/>
                    <a:gd name="connsiteY40" fmla="*/ 1595364 h 1877772"/>
                    <a:gd name="connsiteX41" fmla="*/ 606218 w 768193"/>
                    <a:gd name="connsiteY41" fmla="*/ 1480966 h 1877772"/>
                    <a:gd name="connsiteX42" fmla="*/ 500840 w 768193"/>
                    <a:gd name="connsiteY42" fmla="*/ 1384028 h 1877772"/>
                    <a:gd name="connsiteX43" fmla="*/ 586955 w 768193"/>
                    <a:gd name="connsiteY43" fmla="*/ 1269687 h 1877772"/>
                    <a:gd name="connsiteX44" fmla="*/ 481596 w 768193"/>
                    <a:gd name="connsiteY44" fmla="*/ 1172749 h 1877772"/>
                    <a:gd name="connsiteX45" fmla="*/ 567530 w 768193"/>
                    <a:gd name="connsiteY45" fmla="*/ 1058409 h 1877772"/>
                    <a:gd name="connsiteX46" fmla="*/ 462180 w 768193"/>
                    <a:gd name="connsiteY46" fmla="*/ 961518 h 1877772"/>
                    <a:gd name="connsiteX47" fmla="*/ 554938 w 768193"/>
                    <a:gd name="connsiteY47" fmla="*/ 838286 h 1877772"/>
                    <a:gd name="connsiteX48" fmla="*/ 541042 w 768193"/>
                    <a:gd name="connsiteY48" fmla="*/ 687306 h 1877772"/>
                    <a:gd name="connsiteX49" fmla="*/ 553006 w 768193"/>
                    <a:gd name="connsiteY49" fmla="*/ 680488 h 1877772"/>
                    <a:gd name="connsiteX50" fmla="*/ 724026 w 768193"/>
                    <a:gd name="connsiteY50" fmla="*/ 352938 h 1877772"/>
                    <a:gd name="connsiteX51" fmla="*/ 680265 w 768193"/>
                    <a:gd name="connsiteY51" fmla="*/ 214425 h 1877772"/>
                    <a:gd name="connsiteX52" fmla="*/ 645526 w 768193"/>
                    <a:gd name="connsiteY52" fmla="*/ 164662 h 1877772"/>
                    <a:gd name="connsiteX53" fmla="*/ 601812 w 768193"/>
                    <a:gd name="connsiteY53" fmla="*/ 121385 h 1877772"/>
                    <a:gd name="connsiteX54" fmla="*/ 553939 w 768193"/>
                    <a:gd name="connsiteY54" fmla="*/ 88007 h 1877772"/>
                    <a:gd name="connsiteX55" fmla="*/ 521655 w 768193"/>
                    <a:gd name="connsiteY55" fmla="*/ 71699 h 1877772"/>
                    <a:gd name="connsiteX56" fmla="*/ 352634 w 768193"/>
                    <a:gd name="connsiteY56" fmla="*/ 44160 h 1877772"/>
                    <a:gd name="connsiteX57" fmla="*/ 284993 w 768193"/>
                    <a:gd name="connsiteY57" fmla="*/ 57264 h 1877772"/>
                    <a:gd name="connsiteX58" fmla="*/ 283727 w 768193"/>
                    <a:gd name="connsiteY58" fmla="*/ 57653 h 1877772"/>
                    <a:gd name="connsiteX59" fmla="*/ 282442 w 768193"/>
                    <a:gd name="connsiteY59" fmla="*/ 57872 h 1877772"/>
                    <a:gd name="connsiteX60" fmla="*/ 190579 w 768193"/>
                    <a:gd name="connsiteY60" fmla="*/ 101301 h 1877772"/>
                    <a:gd name="connsiteX61" fmla="*/ 165319 w 768193"/>
                    <a:gd name="connsiteY61" fmla="*/ 66830 h 1877772"/>
                    <a:gd name="connsiteX62" fmla="*/ 273838 w 768193"/>
                    <a:gd name="connsiteY62" fmla="*/ 15993 h 1877772"/>
                    <a:gd name="connsiteX63" fmla="*/ 348760 w 768193"/>
                    <a:gd name="connsiteY63" fmla="*/ 1605 h 1877772"/>
                    <a:gd name="connsiteX64" fmla="*/ 538853 w 768193"/>
                    <a:gd name="connsiteY64" fmla="*/ 32577 h 1877772"/>
                    <a:gd name="connsiteX65" fmla="*/ 575305 w 768193"/>
                    <a:gd name="connsiteY65" fmla="*/ 50978 h 1877772"/>
                    <a:gd name="connsiteX66" fmla="*/ 629974 w 768193"/>
                    <a:gd name="connsiteY66" fmla="*/ 89196 h 1877772"/>
                    <a:gd name="connsiteX67" fmla="*/ 631297 w 768193"/>
                    <a:gd name="connsiteY67" fmla="*/ 90394 h 1877772"/>
                    <a:gd name="connsiteX68" fmla="*/ 677590 w 768193"/>
                    <a:gd name="connsiteY68" fmla="*/ 136381 h 1877772"/>
                    <a:gd name="connsiteX69" fmla="*/ 717374 w 768193"/>
                    <a:gd name="connsiteY69" fmla="*/ 193200 h 1877772"/>
                    <a:gd name="connsiteX70" fmla="*/ 766617 w 768193"/>
                    <a:gd name="connsiteY70" fmla="*/ 349020 h 1877772"/>
                    <a:gd name="connsiteX71" fmla="*/ 586146 w 768193"/>
                    <a:gd name="connsiteY71" fmla="*/ 710528 h 1877772"/>
                    <a:gd name="connsiteX72" fmla="*/ 599033 w 768193"/>
                    <a:gd name="connsiteY72" fmla="*/ 850800 h 1877772"/>
                    <a:gd name="connsiteX73" fmla="*/ 519628 w 768193"/>
                    <a:gd name="connsiteY73" fmla="*/ 956278 h 1877772"/>
                    <a:gd name="connsiteX74" fmla="*/ 624987 w 768193"/>
                    <a:gd name="connsiteY74" fmla="*/ 1053121 h 1877772"/>
                    <a:gd name="connsiteX75" fmla="*/ 539025 w 768193"/>
                    <a:gd name="connsiteY75" fmla="*/ 1167519 h 1877772"/>
                    <a:gd name="connsiteX76" fmla="*/ 644374 w 768193"/>
                    <a:gd name="connsiteY76" fmla="*/ 1264448 h 1877772"/>
                    <a:gd name="connsiteX77" fmla="*/ 558298 w 768193"/>
                    <a:gd name="connsiteY77" fmla="*/ 1378817 h 1877772"/>
                    <a:gd name="connsiteX78" fmla="*/ 663647 w 768193"/>
                    <a:gd name="connsiteY78" fmla="*/ 1475736 h 1877772"/>
                    <a:gd name="connsiteX79" fmla="*/ 577694 w 768193"/>
                    <a:gd name="connsiteY79" fmla="*/ 1590077 h 1877772"/>
                    <a:gd name="connsiteX80" fmla="*/ 675002 w 768193"/>
                    <a:gd name="connsiteY80" fmla="*/ 1679569 h 1877772"/>
                    <a:gd name="connsiteX81" fmla="*/ 676496 w 768193"/>
                    <a:gd name="connsiteY81" fmla="*/ 1698550 h 1877772"/>
                    <a:gd name="connsiteX82" fmla="*/ 561924 w 768193"/>
                    <a:gd name="connsiteY82" fmla="*/ 1870156 h 1877772"/>
                    <a:gd name="connsiteX83" fmla="*/ 478408 w 768193"/>
                    <a:gd name="connsiteY83" fmla="*/ 1877773 h 1877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768193" h="1877772">
                      <a:moveTo>
                        <a:pt x="42715" y="364092"/>
                      </a:moveTo>
                      <a:lnTo>
                        <a:pt x="0" y="361734"/>
                      </a:lnTo>
                      <a:cubicBezTo>
                        <a:pt x="2874" y="310070"/>
                        <a:pt x="16056" y="260260"/>
                        <a:pt x="39184" y="213645"/>
                      </a:cubicBezTo>
                      <a:lnTo>
                        <a:pt x="45075" y="201768"/>
                      </a:lnTo>
                      <a:lnTo>
                        <a:pt x="45389" y="201768"/>
                      </a:lnTo>
                      <a:cubicBezTo>
                        <a:pt x="60227" y="174333"/>
                        <a:pt x="78339" y="148839"/>
                        <a:pt x="99315" y="125817"/>
                      </a:cubicBezTo>
                      <a:cubicBezTo>
                        <a:pt x="99991" y="125037"/>
                        <a:pt x="102846" y="121842"/>
                        <a:pt x="107424" y="117096"/>
                      </a:cubicBezTo>
                      <a:lnTo>
                        <a:pt x="138223" y="146747"/>
                      </a:lnTo>
                      <a:cubicBezTo>
                        <a:pt x="133816" y="151321"/>
                        <a:pt x="131332" y="154145"/>
                        <a:pt x="131304" y="154173"/>
                      </a:cubicBezTo>
                      <a:lnTo>
                        <a:pt x="131037" y="154468"/>
                      </a:lnTo>
                      <a:cubicBezTo>
                        <a:pt x="109670" y="177880"/>
                        <a:pt x="91682" y="204174"/>
                        <a:pt x="77558" y="232635"/>
                      </a:cubicBezTo>
                      <a:lnTo>
                        <a:pt x="74798" y="238208"/>
                      </a:lnTo>
                      <a:cubicBezTo>
                        <a:pt x="55944" y="277985"/>
                        <a:pt x="45151" y="320321"/>
                        <a:pt x="42715" y="364092"/>
                      </a:cubicBezTo>
                      <a:close/>
                      <a:moveTo>
                        <a:pt x="375361" y="370131"/>
                      </a:moveTo>
                      <a:cubicBezTo>
                        <a:pt x="360600" y="370131"/>
                        <a:pt x="346028" y="368010"/>
                        <a:pt x="332000" y="363798"/>
                      </a:cubicBezTo>
                      <a:lnTo>
                        <a:pt x="344277" y="322879"/>
                      </a:lnTo>
                      <a:cubicBezTo>
                        <a:pt x="356069" y="326407"/>
                        <a:pt x="368395" y="327890"/>
                        <a:pt x="380901" y="327282"/>
                      </a:cubicBezTo>
                      <a:cubicBezTo>
                        <a:pt x="409862" y="325827"/>
                        <a:pt x="436521" y="313189"/>
                        <a:pt x="455994" y="291688"/>
                      </a:cubicBezTo>
                      <a:cubicBezTo>
                        <a:pt x="475429" y="270197"/>
                        <a:pt x="485327" y="242420"/>
                        <a:pt x="483861" y="213502"/>
                      </a:cubicBezTo>
                      <a:cubicBezTo>
                        <a:pt x="482453" y="185678"/>
                        <a:pt x="470584" y="159774"/>
                        <a:pt x="450436" y="140518"/>
                      </a:cubicBezTo>
                      <a:cubicBezTo>
                        <a:pt x="428650" y="119750"/>
                        <a:pt x="400069" y="109166"/>
                        <a:pt x="369984" y="110668"/>
                      </a:cubicBezTo>
                      <a:cubicBezTo>
                        <a:pt x="331733" y="112570"/>
                        <a:pt x="296937" y="134841"/>
                        <a:pt x="279149" y="168751"/>
                      </a:cubicBezTo>
                      <a:lnTo>
                        <a:pt x="241260" y="148915"/>
                      </a:lnTo>
                      <a:cubicBezTo>
                        <a:pt x="266043" y="101663"/>
                        <a:pt x="314554" y="70653"/>
                        <a:pt x="367833" y="68000"/>
                      </a:cubicBezTo>
                      <a:cubicBezTo>
                        <a:pt x="409139" y="65879"/>
                        <a:pt x="450045" y="81065"/>
                        <a:pt x="479988" y="109622"/>
                      </a:cubicBezTo>
                      <a:cubicBezTo>
                        <a:pt x="508055" y="136448"/>
                        <a:pt x="524596" y="172574"/>
                        <a:pt x="526576" y="211334"/>
                      </a:cubicBezTo>
                      <a:cubicBezTo>
                        <a:pt x="528622" y="251644"/>
                        <a:pt x="514831" y="290376"/>
                        <a:pt x="487716" y="320349"/>
                      </a:cubicBezTo>
                      <a:cubicBezTo>
                        <a:pt x="460591" y="350313"/>
                        <a:pt x="423415" y="367934"/>
                        <a:pt x="383014" y="369960"/>
                      </a:cubicBezTo>
                      <a:cubicBezTo>
                        <a:pt x="380463" y="370083"/>
                        <a:pt x="377922" y="370131"/>
                        <a:pt x="375361" y="370131"/>
                      </a:cubicBezTo>
                      <a:close/>
                      <a:moveTo>
                        <a:pt x="478408" y="1877773"/>
                      </a:moveTo>
                      <a:lnTo>
                        <a:pt x="334484" y="1729741"/>
                      </a:lnTo>
                      <a:lnTo>
                        <a:pt x="244039" y="741833"/>
                      </a:lnTo>
                      <a:cubicBezTo>
                        <a:pt x="218265" y="731762"/>
                        <a:pt x="193624" y="718925"/>
                        <a:pt x="170649" y="703567"/>
                      </a:cubicBezTo>
                      <a:lnTo>
                        <a:pt x="194433" y="668050"/>
                      </a:lnTo>
                      <a:cubicBezTo>
                        <a:pt x="218237" y="683968"/>
                        <a:pt x="244039" y="696853"/>
                        <a:pt x="271154" y="706296"/>
                      </a:cubicBezTo>
                      <a:lnTo>
                        <a:pt x="284146" y="710823"/>
                      </a:lnTo>
                      <a:lnTo>
                        <a:pt x="375685" y="1710798"/>
                      </a:lnTo>
                      <a:lnTo>
                        <a:pt x="494854" y="1833374"/>
                      </a:lnTo>
                      <a:lnTo>
                        <a:pt x="537683" y="1829456"/>
                      </a:lnTo>
                      <a:lnTo>
                        <a:pt x="627909" y="1694318"/>
                      </a:lnTo>
                      <a:lnTo>
                        <a:pt x="520266" y="1595364"/>
                      </a:lnTo>
                      <a:lnTo>
                        <a:pt x="606218" y="1480966"/>
                      </a:lnTo>
                      <a:lnTo>
                        <a:pt x="500840" y="1384028"/>
                      </a:lnTo>
                      <a:lnTo>
                        <a:pt x="586955" y="1269687"/>
                      </a:lnTo>
                      <a:lnTo>
                        <a:pt x="481596" y="1172749"/>
                      </a:lnTo>
                      <a:lnTo>
                        <a:pt x="567530" y="1058409"/>
                      </a:lnTo>
                      <a:lnTo>
                        <a:pt x="462180" y="961518"/>
                      </a:lnTo>
                      <a:lnTo>
                        <a:pt x="554938" y="838286"/>
                      </a:lnTo>
                      <a:lnTo>
                        <a:pt x="541042" y="687306"/>
                      </a:lnTo>
                      <a:lnTo>
                        <a:pt x="553006" y="680488"/>
                      </a:lnTo>
                      <a:cubicBezTo>
                        <a:pt x="669015" y="614369"/>
                        <a:pt x="736133" y="485784"/>
                        <a:pt x="724026" y="352938"/>
                      </a:cubicBezTo>
                      <a:cubicBezTo>
                        <a:pt x="719448" y="303451"/>
                        <a:pt x="704734" y="256836"/>
                        <a:pt x="680265" y="214425"/>
                      </a:cubicBezTo>
                      <a:cubicBezTo>
                        <a:pt x="670376" y="197042"/>
                        <a:pt x="658708" y="180343"/>
                        <a:pt x="645526" y="164662"/>
                      </a:cubicBezTo>
                      <a:lnTo>
                        <a:pt x="601812" y="121385"/>
                      </a:lnTo>
                      <a:cubicBezTo>
                        <a:pt x="587003" y="109013"/>
                        <a:pt x="570889" y="97792"/>
                        <a:pt x="553939" y="88007"/>
                      </a:cubicBezTo>
                      <a:cubicBezTo>
                        <a:pt x="543336" y="81893"/>
                        <a:pt x="532467" y="76415"/>
                        <a:pt x="521655" y="71699"/>
                      </a:cubicBezTo>
                      <a:cubicBezTo>
                        <a:pt x="468833" y="48372"/>
                        <a:pt x="410424" y="38882"/>
                        <a:pt x="352634" y="44160"/>
                      </a:cubicBezTo>
                      <a:cubicBezTo>
                        <a:pt x="329582" y="46261"/>
                        <a:pt x="306826" y="50664"/>
                        <a:pt x="284993" y="57264"/>
                      </a:cubicBezTo>
                      <a:lnTo>
                        <a:pt x="283727" y="57653"/>
                      </a:lnTo>
                      <a:lnTo>
                        <a:pt x="282442" y="57872"/>
                      </a:lnTo>
                      <a:cubicBezTo>
                        <a:pt x="254203" y="62760"/>
                        <a:pt x="223310" y="77366"/>
                        <a:pt x="190579" y="101301"/>
                      </a:cubicBezTo>
                      <a:lnTo>
                        <a:pt x="165319" y="66830"/>
                      </a:lnTo>
                      <a:cubicBezTo>
                        <a:pt x="202914" y="39319"/>
                        <a:pt x="239413" y="22203"/>
                        <a:pt x="273838" y="15993"/>
                      </a:cubicBezTo>
                      <a:cubicBezTo>
                        <a:pt x="298060" y="8766"/>
                        <a:pt x="323272" y="3926"/>
                        <a:pt x="348760" y="1605"/>
                      </a:cubicBezTo>
                      <a:cubicBezTo>
                        <a:pt x="413736" y="-4357"/>
                        <a:pt x="479474" y="6360"/>
                        <a:pt x="538853" y="32577"/>
                      </a:cubicBezTo>
                      <a:cubicBezTo>
                        <a:pt x="551017" y="37884"/>
                        <a:pt x="563313" y="44093"/>
                        <a:pt x="575305" y="50978"/>
                      </a:cubicBezTo>
                      <a:cubicBezTo>
                        <a:pt x="594702" y="62180"/>
                        <a:pt x="613090" y="75027"/>
                        <a:pt x="629974" y="89196"/>
                      </a:cubicBezTo>
                      <a:lnTo>
                        <a:pt x="631297" y="90394"/>
                      </a:lnTo>
                      <a:lnTo>
                        <a:pt x="677590" y="136381"/>
                      </a:lnTo>
                      <a:cubicBezTo>
                        <a:pt x="692714" y="154269"/>
                        <a:pt x="706095" y="173382"/>
                        <a:pt x="717374" y="193200"/>
                      </a:cubicBezTo>
                      <a:cubicBezTo>
                        <a:pt x="744879" y="240889"/>
                        <a:pt x="761449" y="293352"/>
                        <a:pt x="766617" y="349020"/>
                      </a:cubicBezTo>
                      <a:cubicBezTo>
                        <a:pt x="779818" y="493943"/>
                        <a:pt x="709284" y="634282"/>
                        <a:pt x="586146" y="710528"/>
                      </a:cubicBezTo>
                      <a:lnTo>
                        <a:pt x="599033" y="850800"/>
                      </a:lnTo>
                      <a:lnTo>
                        <a:pt x="519628" y="956278"/>
                      </a:lnTo>
                      <a:lnTo>
                        <a:pt x="624987" y="1053121"/>
                      </a:lnTo>
                      <a:lnTo>
                        <a:pt x="539025" y="1167519"/>
                      </a:lnTo>
                      <a:lnTo>
                        <a:pt x="644374" y="1264448"/>
                      </a:lnTo>
                      <a:lnTo>
                        <a:pt x="558298" y="1378817"/>
                      </a:lnTo>
                      <a:lnTo>
                        <a:pt x="663647" y="1475736"/>
                      </a:lnTo>
                      <a:lnTo>
                        <a:pt x="577694" y="1590077"/>
                      </a:lnTo>
                      <a:lnTo>
                        <a:pt x="675002" y="1679569"/>
                      </a:lnTo>
                      <a:lnTo>
                        <a:pt x="676496" y="1698550"/>
                      </a:lnTo>
                      <a:lnTo>
                        <a:pt x="561924" y="1870156"/>
                      </a:lnTo>
                      <a:lnTo>
                        <a:pt x="478408" y="1877773"/>
                      </a:ln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0FD1120-4A69-4461-ADCF-8442EF5CD2A4}"/>
                    </a:ext>
                  </a:extLst>
                </p:cNvPr>
                <p:cNvSpPr/>
                <p:nvPr/>
              </p:nvSpPr>
              <p:spPr>
                <a:xfrm>
                  <a:off x="7295936" y="2899557"/>
                  <a:ext cx="208470" cy="136411"/>
                </a:xfrm>
                <a:custGeom>
                  <a:avLst/>
                  <a:gdLst>
                    <a:gd name="connsiteX0" fmla="*/ 21392 w 208470"/>
                    <a:gd name="connsiteY0" fmla="*/ 136412 h 136411"/>
                    <a:gd name="connsiteX1" fmla="*/ 930 w 208470"/>
                    <a:gd name="connsiteY1" fmla="*/ 121244 h 136411"/>
                    <a:gd name="connsiteX2" fmla="*/ 15177 w 208470"/>
                    <a:gd name="connsiteY2" fmla="*/ 94589 h 136411"/>
                    <a:gd name="connsiteX3" fmla="*/ 172768 w 208470"/>
                    <a:gd name="connsiteY3" fmla="*/ 5496 h 136411"/>
                    <a:gd name="connsiteX4" fmla="*/ 202987 w 208470"/>
                    <a:gd name="connsiteY4" fmla="*/ 7056 h 136411"/>
                    <a:gd name="connsiteX5" fmla="*/ 201397 w 208470"/>
                    <a:gd name="connsiteY5" fmla="*/ 37238 h 136411"/>
                    <a:gd name="connsiteX6" fmla="*/ 27607 w 208470"/>
                    <a:gd name="connsiteY6" fmla="*/ 135470 h 136411"/>
                    <a:gd name="connsiteX7" fmla="*/ 21392 w 208470"/>
                    <a:gd name="connsiteY7" fmla="*/ 136412 h 136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470" h="136411">
                      <a:moveTo>
                        <a:pt x="21392" y="136412"/>
                      </a:moveTo>
                      <a:cubicBezTo>
                        <a:pt x="12208" y="136412"/>
                        <a:pt x="3728" y="130449"/>
                        <a:pt x="930" y="121244"/>
                      </a:cubicBezTo>
                      <a:cubicBezTo>
                        <a:pt x="-2506" y="109956"/>
                        <a:pt x="3880" y="98022"/>
                        <a:pt x="15177" y="94589"/>
                      </a:cubicBezTo>
                      <a:cubicBezTo>
                        <a:pt x="73072" y="77016"/>
                        <a:pt x="127579" y="46225"/>
                        <a:pt x="172768" y="5496"/>
                      </a:cubicBezTo>
                      <a:cubicBezTo>
                        <a:pt x="181544" y="-2397"/>
                        <a:pt x="195068" y="-1712"/>
                        <a:pt x="202987" y="7056"/>
                      </a:cubicBezTo>
                      <a:cubicBezTo>
                        <a:pt x="210877" y="15814"/>
                        <a:pt x="210172" y="29327"/>
                        <a:pt x="201397" y="37238"/>
                      </a:cubicBezTo>
                      <a:cubicBezTo>
                        <a:pt x="151573" y="82132"/>
                        <a:pt x="91470" y="116090"/>
                        <a:pt x="27607" y="135470"/>
                      </a:cubicBezTo>
                      <a:cubicBezTo>
                        <a:pt x="25532" y="136098"/>
                        <a:pt x="23439" y="136412"/>
                        <a:pt x="21392" y="136412"/>
                      </a:cubicBezTo>
                    </a:path>
                  </a:pathLst>
                </a:custGeom>
                <a:solidFill>
                  <a:srgbClr val="1A323D"/>
                </a:solidFill>
                <a:ln w="24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42" name="Picture 3">
                <a:extLst>
                  <a:ext uri="{FF2B5EF4-FFF2-40B4-BE49-F238E27FC236}">
                    <a16:creationId xmlns:a16="http://schemas.microsoft.com/office/drawing/2014/main" id="{72C305CF-210C-4A4C-89D7-ED1191EA7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rot="849891">
                <a:off x="3621843" y="943945"/>
                <a:ext cx="1447272" cy="2539074"/>
              </a:xfrm>
              <a:prstGeom prst="rect">
                <a:avLst/>
              </a:prstGeom>
            </p:spPr>
          </p:pic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38B3357-DE2F-45CC-8F6F-C2721F21B1E1}"/>
              </a:ext>
            </a:extLst>
          </p:cNvPr>
          <p:cNvSpPr txBox="1"/>
          <p:nvPr/>
        </p:nvSpPr>
        <p:spPr>
          <a:xfrm>
            <a:off x="4089976" y="4719914"/>
            <a:ext cx="167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x 3 =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97675F-C96F-4247-9FDE-4AF70ED69FAE}"/>
              </a:ext>
            </a:extLst>
          </p:cNvPr>
          <p:cNvSpPr txBox="1"/>
          <p:nvPr/>
        </p:nvSpPr>
        <p:spPr>
          <a:xfrm>
            <a:off x="5703547" y="4716027"/>
            <a:ext cx="212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+ 4 + 4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5134AA-C9BE-45AF-A5C2-E1B2E804B525}"/>
              </a:ext>
            </a:extLst>
          </p:cNvPr>
          <p:cNvSpPr txBox="1"/>
          <p:nvPr/>
        </p:nvSpPr>
        <p:spPr>
          <a:xfrm>
            <a:off x="7574993" y="4780773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B55ACF-745B-44C4-B65A-26964B0DF79B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70" name="Rounded Rectangle 8">
              <a:extLst>
                <a:ext uri="{FF2B5EF4-FFF2-40B4-BE49-F238E27FC236}">
                  <a16:creationId xmlns:a16="http://schemas.microsoft.com/office/drawing/2014/main" id="{B82EFDA1-1E69-4617-AEF2-FCC0B5AEC092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ounded Rectangle 9">
              <a:extLst>
                <a:ext uri="{FF2B5EF4-FFF2-40B4-BE49-F238E27FC236}">
                  <a16:creationId xmlns:a16="http://schemas.microsoft.com/office/drawing/2014/main" id="{E622EFB3-1B2C-4530-A98D-3793471FAF36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ounded Rectangle 10">
              <a:extLst>
                <a:ext uri="{FF2B5EF4-FFF2-40B4-BE49-F238E27FC236}">
                  <a16:creationId xmlns:a16="http://schemas.microsoft.com/office/drawing/2014/main" id="{585588C4-448F-4B98-BB21-2A81A03B3A94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A3BF0FA-C77B-4F77-A99F-B09E6A135230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E07AC85-3E1D-4134-BF74-D2E4EE6D1AF9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Rounded Rectangle 13">
            <a:extLst>
              <a:ext uri="{FF2B5EF4-FFF2-40B4-BE49-F238E27FC236}">
                <a16:creationId xmlns:a16="http://schemas.microsoft.com/office/drawing/2014/main" id="{768A998D-B75D-40CC-81F9-B4DA6CA84F13}"/>
              </a:ext>
            </a:extLst>
          </p:cNvPr>
          <p:cNvSpPr/>
          <p:nvPr/>
        </p:nvSpPr>
        <p:spPr>
          <a:xfrm>
            <a:off x="3897085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le 13">
            <a:extLst>
              <a:ext uri="{FF2B5EF4-FFF2-40B4-BE49-F238E27FC236}">
                <a16:creationId xmlns:a16="http://schemas.microsoft.com/office/drawing/2014/main" id="{626528DE-094E-413E-804C-EE7A3E2763C4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13">
            <a:extLst>
              <a:ext uri="{FF2B5EF4-FFF2-40B4-BE49-F238E27FC236}">
                <a16:creationId xmlns:a16="http://schemas.microsoft.com/office/drawing/2014/main" id="{A3B24322-6A7C-4B83-B39F-072DEBAC906A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 animBg="1"/>
      <p:bldP spid="65" grpId="0"/>
      <p:bldP spid="67" grpId="0"/>
      <p:bldP spid="68" grpId="0"/>
      <p:bldP spid="75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9CD328-8457-4490-8A82-9FC78F4D66AB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C38E99-826A-45A6-8E59-8B86D6E7D55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CC49421-1AC9-439D-989C-A4E5A69D5B4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AD551A-5949-4D57-9064-3F60EDA2768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E6A8B2-3AF3-4B08-8039-4B5B671E4922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34C682-3203-490F-80FD-FD3A4844DDC7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9DB704-51FB-4D1F-AC7B-3B54105A6C04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163969-967F-42AF-B54E-87A74244717C}"/>
              </a:ext>
            </a:extLst>
          </p:cNvPr>
          <p:cNvSpPr/>
          <p:nvPr/>
        </p:nvSpPr>
        <p:spPr>
          <a:xfrm>
            <a:off x="5005153" y="3700996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D9DF54-C5B5-4D87-9A85-A3973A89D77A}"/>
              </a:ext>
            </a:extLst>
          </p:cNvPr>
          <p:cNvSpPr txBox="1"/>
          <p:nvPr/>
        </p:nvSpPr>
        <p:spPr>
          <a:xfrm>
            <a:off x="4356979" y="4710278"/>
            <a:ext cx="40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5 x 2 = 5 + 5 = 10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7257C9-B473-4A61-A51E-A519E2CE44AD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42" name="Rounded Rectangle 8">
              <a:extLst>
                <a:ext uri="{FF2B5EF4-FFF2-40B4-BE49-F238E27FC236}">
                  <a16:creationId xmlns:a16="http://schemas.microsoft.com/office/drawing/2014/main" id="{D79DC70D-7909-4252-8533-F5129A48DF62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1FE8DED4-AEFF-48DC-93B5-3EB2A190C47E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10">
              <a:extLst>
                <a:ext uri="{FF2B5EF4-FFF2-40B4-BE49-F238E27FC236}">
                  <a16:creationId xmlns:a16="http://schemas.microsoft.com/office/drawing/2014/main" id="{CA820CDF-2264-442D-9833-1619F49FD92D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42BE07D-28D4-4BCD-A732-1EE3B04F2CAB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4868FAC-45A3-4F8C-9036-EAB0DD8EA4CF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42296199-B111-4D76-B4F3-BAF61B14C337}"/>
              </a:ext>
            </a:extLst>
          </p:cNvPr>
          <p:cNvSpPr/>
          <p:nvPr/>
        </p:nvSpPr>
        <p:spPr>
          <a:xfrm>
            <a:off x="3862958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C802C84F-D391-4E8F-90E0-B856293BD147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3528A5CE-874B-4C40-955B-05FD2B04BFE0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4653D7D-6F62-4543-8E76-0D1AEC8BB5A4}"/>
              </a:ext>
            </a:extLst>
          </p:cNvPr>
          <p:cNvGrpSpPr/>
          <p:nvPr/>
        </p:nvGrpSpPr>
        <p:grpSpPr>
          <a:xfrm>
            <a:off x="1853438" y="1372845"/>
            <a:ext cx="8960196" cy="1977647"/>
            <a:chOff x="1853438" y="1372845"/>
            <a:chExt cx="8960196" cy="197764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B2B8747-53EF-41D6-AE2A-70FA5043F486}"/>
                </a:ext>
              </a:extLst>
            </p:cNvPr>
            <p:cNvSpPr/>
            <p:nvPr/>
          </p:nvSpPr>
          <p:spPr>
            <a:xfrm>
              <a:off x="1853438" y="1372845"/>
              <a:ext cx="8960196" cy="19776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46E291A-79B2-44A9-ACF3-EA9BC5BDCEED}"/>
                </a:ext>
              </a:extLst>
            </p:cNvPr>
            <p:cNvGrpSpPr/>
            <p:nvPr/>
          </p:nvGrpSpPr>
          <p:grpSpPr>
            <a:xfrm>
              <a:off x="2413645" y="1860453"/>
              <a:ext cx="3470238" cy="1172043"/>
              <a:chOff x="1365567" y="1458083"/>
              <a:chExt cx="5466144" cy="203087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632A980-E60A-41A4-A6B5-07CAB8B6639C}"/>
                  </a:ext>
                </a:extLst>
              </p:cNvPr>
              <p:cNvSpPr/>
              <p:nvPr/>
            </p:nvSpPr>
            <p:spPr>
              <a:xfrm>
                <a:off x="1421511" y="3377109"/>
                <a:ext cx="5410200" cy="1118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">
                <a:extLst>
                  <a:ext uri="{FF2B5EF4-FFF2-40B4-BE49-F238E27FC236}">
                    <a16:creationId xmlns:a16="http://schemas.microsoft.com/office/drawing/2014/main" id="{AD7FBA08-4CD5-400B-9356-37D8BF6F5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81928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3" name="Picture 6">
                <a:extLst>
                  <a:ext uri="{FF2B5EF4-FFF2-40B4-BE49-F238E27FC236}">
                    <a16:creationId xmlns:a16="http://schemas.microsoft.com/office/drawing/2014/main" id="{5F0D7A81-5137-4437-BA15-D1FEEA609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7585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4" name="Picture 7">
                <a:extLst>
                  <a:ext uri="{FF2B5EF4-FFF2-40B4-BE49-F238E27FC236}">
                    <a16:creationId xmlns:a16="http://schemas.microsoft.com/office/drawing/2014/main" id="{F703E70B-13AA-45CE-BF2B-1F477603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76900" y="1458083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5" name="Picture 8">
                <a:extLst>
                  <a:ext uri="{FF2B5EF4-FFF2-40B4-BE49-F238E27FC236}">
                    <a16:creationId xmlns:a16="http://schemas.microsoft.com/office/drawing/2014/main" id="{07ADB0EB-55CD-4ADD-897A-E119FB033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06271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56" name="Picture 9">
                <a:extLst>
                  <a:ext uri="{FF2B5EF4-FFF2-40B4-BE49-F238E27FC236}">
                    <a16:creationId xmlns:a16="http://schemas.microsoft.com/office/drawing/2014/main" id="{193DDEB9-C7E0-48D1-A793-C756F6D4F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5567" y="1458181"/>
                <a:ext cx="1149033" cy="1974900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D135043-F5C9-4FAE-A999-0AD6DE8D7288}"/>
                </a:ext>
              </a:extLst>
            </p:cNvPr>
            <p:cNvGrpSpPr/>
            <p:nvPr/>
          </p:nvGrpSpPr>
          <p:grpSpPr>
            <a:xfrm>
              <a:off x="6764343" y="1808765"/>
              <a:ext cx="3470238" cy="1172043"/>
              <a:chOff x="1365567" y="1458083"/>
              <a:chExt cx="5466144" cy="2030873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A286CBD-7360-4EB2-8B2E-E934947EB882}"/>
                  </a:ext>
                </a:extLst>
              </p:cNvPr>
              <p:cNvSpPr/>
              <p:nvPr/>
            </p:nvSpPr>
            <p:spPr>
              <a:xfrm>
                <a:off x="1421511" y="3377109"/>
                <a:ext cx="5410200" cy="1118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">
                <a:extLst>
                  <a:ext uri="{FF2B5EF4-FFF2-40B4-BE49-F238E27FC236}">
                    <a16:creationId xmlns:a16="http://schemas.microsoft.com/office/drawing/2014/main" id="{30D5A195-EA27-4F89-8F09-2C3F73521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81928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1C35CD18-B0A4-4940-BB90-76FFC6B15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57585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1" name="Picture 7">
                <a:extLst>
                  <a:ext uri="{FF2B5EF4-FFF2-40B4-BE49-F238E27FC236}">
                    <a16:creationId xmlns:a16="http://schemas.microsoft.com/office/drawing/2014/main" id="{6A84DD62-B3F4-4FBD-8263-E8C49065C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76900" y="1458083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2" name="Picture 8">
                <a:extLst>
                  <a:ext uri="{FF2B5EF4-FFF2-40B4-BE49-F238E27FC236}">
                    <a16:creationId xmlns:a16="http://schemas.microsoft.com/office/drawing/2014/main" id="{7F0B24BD-C548-4CE4-B477-FC416A50C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06271" y="1458181"/>
                <a:ext cx="1149033" cy="1974900"/>
              </a:xfrm>
              <a:prstGeom prst="rect">
                <a:avLst/>
              </a:prstGeom>
            </p:spPr>
          </p:pic>
          <p:pic>
            <p:nvPicPr>
              <p:cNvPr id="63" name="Picture 9">
                <a:extLst>
                  <a:ext uri="{FF2B5EF4-FFF2-40B4-BE49-F238E27FC236}">
                    <a16:creationId xmlns:a16="http://schemas.microsoft.com/office/drawing/2014/main" id="{238C9004-D4D8-4C99-A537-65F6D1C81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5567" y="1458181"/>
                <a:ext cx="1149033" cy="1974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461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38" grpId="0"/>
      <p:bldP spid="47" grpId="0" animBg="1"/>
      <p:bldP spid="48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0A63D-71E2-49B6-A8AE-F96C3599F63D}"/>
              </a:ext>
            </a:extLst>
          </p:cNvPr>
          <p:cNvGrpSpPr/>
          <p:nvPr/>
        </p:nvGrpSpPr>
        <p:grpSpPr>
          <a:xfrm>
            <a:off x="550590" y="404664"/>
            <a:ext cx="7443045" cy="678033"/>
            <a:chOff x="1253941" y="511805"/>
            <a:chExt cx="7443045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756525-4915-4BD9-AFF7-AFFE6A50747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E0C5902-91F6-4C95-AA68-2E4D68CA3A7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AB2D89-F27E-4B00-A3E5-6ECF7CFE364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68F39B-A02B-4D43-9ABB-B3E4ED272C9E}"/>
                </a:ext>
              </a:extLst>
            </p:cNvPr>
            <p:cNvSpPr txBox="1"/>
            <p:nvPr/>
          </p:nvSpPr>
          <p:spPr>
            <a:xfrm>
              <a:off x="2059472" y="511805"/>
              <a:ext cx="6637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hình rồi nói (theo mẫu):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752A59-856E-41EE-81C1-BBD7A455C609}"/>
              </a:ext>
            </a:extLst>
          </p:cNvPr>
          <p:cNvCxnSpPr>
            <a:cxnSpLocks/>
          </p:cNvCxnSpPr>
          <p:nvPr/>
        </p:nvCxnSpPr>
        <p:spPr>
          <a:xfrm flipV="1">
            <a:off x="1204639" y="989439"/>
            <a:ext cx="5504808" cy="20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82CAA6-1BDE-4F1B-99E8-6732AD2DF372}"/>
              </a:ext>
            </a:extLst>
          </p:cNvPr>
          <p:cNvSpPr txBox="1"/>
          <p:nvPr/>
        </p:nvSpPr>
        <p:spPr>
          <a:xfrm>
            <a:off x="912727" y="1332051"/>
            <a:ext cx="886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9836D2-264E-4C68-9BE7-E87809EDDCB1}"/>
              </a:ext>
            </a:extLst>
          </p:cNvPr>
          <p:cNvSpPr/>
          <p:nvPr/>
        </p:nvSpPr>
        <p:spPr>
          <a:xfrm>
            <a:off x="5002735" y="3582861"/>
            <a:ext cx="2518732" cy="74669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DFB07-7EB2-4C98-8893-5721305C8A99}"/>
              </a:ext>
            </a:extLst>
          </p:cNvPr>
          <p:cNvSpPr txBox="1"/>
          <p:nvPr/>
        </p:nvSpPr>
        <p:spPr>
          <a:xfrm>
            <a:off x="4295724" y="4571710"/>
            <a:ext cx="550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6 x 3 = 6 + 6 + 6 = 18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9DC543-5341-4454-AB3D-8F612FA115F8}"/>
              </a:ext>
            </a:extLst>
          </p:cNvPr>
          <p:cNvGrpSpPr/>
          <p:nvPr/>
        </p:nvGrpSpPr>
        <p:grpSpPr>
          <a:xfrm>
            <a:off x="3796950" y="5504283"/>
            <a:ext cx="4874917" cy="902190"/>
            <a:chOff x="4105812" y="5615379"/>
            <a:chExt cx="4293650" cy="682943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F2BE7720-77A6-4597-ABEA-4064E0C14C65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AC3F4DAB-0123-4E26-9CF3-F32943EF49FA}"/>
                </a:ext>
              </a:extLst>
            </p:cNvPr>
            <p:cNvSpPr/>
            <p:nvPr/>
          </p:nvSpPr>
          <p:spPr>
            <a:xfrm>
              <a:off x="5856593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DA64BBB-CA17-4704-8740-424CA816122E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E61BC4-B4E8-44EC-AED9-567BD7602DB2}"/>
                </a:ext>
              </a:extLst>
            </p:cNvPr>
            <p:cNvSpPr/>
            <p:nvPr/>
          </p:nvSpPr>
          <p:spPr>
            <a:xfrm>
              <a:off x="5017207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78D006-5686-4066-8AF6-E86CCF328BCC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C7F09DCF-9765-4449-A5BF-113EACA1D886}"/>
              </a:ext>
            </a:extLst>
          </p:cNvPr>
          <p:cNvSpPr/>
          <p:nvPr/>
        </p:nvSpPr>
        <p:spPr>
          <a:xfrm>
            <a:off x="3862958" y="5624977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A31337D7-E611-4573-AA7F-A882F5098676}"/>
              </a:ext>
            </a:extLst>
          </p:cNvPr>
          <p:cNvSpPr/>
          <p:nvPr/>
        </p:nvSpPr>
        <p:spPr>
          <a:xfrm>
            <a:off x="5883883" y="5624976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1B80AEE8-C703-4292-8570-06425B671A30}"/>
              </a:ext>
            </a:extLst>
          </p:cNvPr>
          <p:cNvSpPr/>
          <p:nvPr/>
        </p:nvSpPr>
        <p:spPr>
          <a:xfrm>
            <a:off x="7809571" y="5607880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A548130-1486-4AE1-9461-EC2F88242329}"/>
              </a:ext>
            </a:extLst>
          </p:cNvPr>
          <p:cNvGrpSpPr/>
          <p:nvPr/>
        </p:nvGrpSpPr>
        <p:grpSpPr>
          <a:xfrm>
            <a:off x="2407497" y="1716714"/>
            <a:ext cx="7941448" cy="1485428"/>
            <a:chOff x="2496061" y="1602437"/>
            <a:chExt cx="7941448" cy="14854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2E80BB-11BA-472C-8689-F2295845936C}"/>
                </a:ext>
              </a:extLst>
            </p:cNvPr>
            <p:cNvGrpSpPr/>
            <p:nvPr/>
          </p:nvGrpSpPr>
          <p:grpSpPr>
            <a:xfrm>
              <a:off x="2496061" y="1602437"/>
              <a:ext cx="2339550" cy="1465327"/>
              <a:chOff x="1883448" y="1795339"/>
              <a:chExt cx="4321647" cy="247114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3D3006-1FB1-4834-A52B-313CE8B1AD9B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286DF12-85D0-4710-94D7-8CA6583ABEA5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14">
                <a:extLst>
                  <a:ext uri="{FF2B5EF4-FFF2-40B4-BE49-F238E27FC236}">
                    <a16:creationId xmlns:a16="http://schemas.microsoft.com/office/drawing/2014/main" id="{9DCEC46D-EE3F-40A6-B5D3-77D685FA5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0" name="Picture 15">
                <a:extLst>
                  <a:ext uri="{FF2B5EF4-FFF2-40B4-BE49-F238E27FC236}">
                    <a16:creationId xmlns:a16="http://schemas.microsoft.com/office/drawing/2014/main" id="{AAEC85AF-D63E-4B0E-93D8-DB8C1513A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1" name="Picture 16">
                <a:extLst>
                  <a:ext uri="{FF2B5EF4-FFF2-40B4-BE49-F238E27FC236}">
                    <a16:creationId xmlns:a16="http://schemas.microsoft.com/office/drawing/2014/main" id="{36669736-125D-4B34-BA7D-14B5A65E3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42" name="Picture 17">
                <a:extLst>
                  <a:ext uri="{FF2B5EF4-FFF2-40B4-BE49-F238E27FC236}">
                    <a16:creationId xmlns:a16="http://schemas.microsoft.com/office/drawing/2014/main" id="{D70EF528-3A82-43BD-9CC3-E18AB60B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3" name="Picture 18">
                <a:extLst>
                  <a:ext uri="{FF2B5EF4-FFF2-40B4-BE49-F238E27FC236}">
                    <a16:creationId xmlns:a16="http://schemas.microsoft.com/office/drawing/2014/main" id="{30B3939D-9D5E-4EC6-AB3D-F41466C8C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44" name="Picture 19">
                <a:extLst>
                  <a:ext uri="{FF2B5EF4-FFF2-40B4-BE49-F238E27FC236}">
                    <a16:creationId xmlns:a16="http://schemas.microsoft.com/office/drawing/2014/main" id="{F5B6447B-DC5F-44BA-8C18-D30B9AAE3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27109F8-B89A-4408-ACFC-F9A990EF85EA}"/>
                </a:ext>
              </a:extLst>
            </p:cNvPr>
            <p:cNvGrpSpPr/>
            <p:nvPr/>
          </p:nvGrpSpPr>
          <p:grpSpPr>
            <a:xfrm>
              <a:off x="5180890" y="1622538"/>
              <a:ext cx="2339550" cy="1465327"/>
              <a:chOff x="1883448" y="1795339"/>
              <a:chExt cx="4321647" cy="24711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54F914A-B397-4C0C-995F-03D63870BF96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0A30623-0820-4B10-9A45-4B602DDD24A8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14">
                <a:extLst>
                  <a:ext uri="{FF2B5EF4-FFF2-40B4-BE49-F238E27FC236}">
                    <a16:creationId xmlns:a16="http://schemas.microsoft.com/office/drawing/2014/main" id="{19C46D76-5DDD-4B3A-9BE0-827E16EED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49" name="Picture 15">
                <a:extLst>
                  <a:ext uri="{FF2B5EF4-FFF2-40B4-BE49-F238E27FC236}">
                    <a16:creationId xmlns:a16="http://schemas.microsoft.com/office/drawing/2014/main" id="{1C298E70-FC9D-446C-BEF2-915BED9FE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DDAAB7D5-7D8F-4500-A17B-E7C86B2D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51" name="Picture 17">
                <a:extLst>
                  <a:ext uri="{FF2B5EF4-FFF2-40B4-BE49-F238E27FC236}">
                    <a16:creationId xmlns:a16="http://schemas.microsoft.com/office/drawing/2014/main" id="{C2866D3E-4797-4266-A5D3-921034BB6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2" name="Picture 18">
                <a:extLst>
                  <a:ext uri="{FF2B5EF4-FFF2-40B4-BE49-F238E27FC236}">
                    <a16:creationId xmlns:a16="http://schemas.microsoft.com/office/drawing/2014/main" id="{E5A25B06-21F2-40DB-BBE1-2184028D8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53" name="Picture 19">
                <a:extLst>
                  <a:ext uri="{FF2B5EF4-FFF2-40B4-BE49-F238E27FC236}">
                    <a16:creationId xmlns:a16="http://schemas.microsoft.com/office/drawing/2014/main" id="{A395BCCE-4356-4CCF-B313-0D7E00C5E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FB87EBC-0596-40E8-8E88-445768A1342B}"/>
                </a:ext>
              </a:extLst>
            </p:cNvPr>
            <p:cNvGrpSpPr/>
            <p:nvPr/>
          </p:nvGrpSpPr>
          <p:grpSpPr>
            <a:xfrm>
              <a:off x="8097959" y="1602437"/>
              <a:ext cx="2339550" cy="1465327"/>
              <a:chOff x="1883448" y="1795339"/>
              <a:chExt cx="4321647" cy="2471148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C1F5F2C-1AB4-46D0-B6CA-386F0BECF218}"/>
                  </a:ext>
                </a:extLst>
              </p:cNvPr>
              <p:cNvSpPr/>
              <p:nvPr/>
            </p:nvSpPr>
            <p:spPr>
              <a:xfrm>
                <a:off x="1883448" y="3253940"/>
                <a:ext cx="4321647" cy="10125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562EBC2-C73B-47E9-BAF2-3A2148A29794}"/>
                  </a:ext>
                </a:extLst>
              </p:cNvPr>
              <p:cNvSpPr/>
              <p:nvPr/>
            </p:nvSpPr>
            <p:spPr>
              <a:xfrm>
                <a:off x="2137602" y="3376972"/>
                <a:ext cx="3881631" cy="73430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14">
                <a:extLst>
                  <a:ext uri="{FF2B5EF4-FFF2-40B4-BE49-F238E27FC236}">
                    <a16:creationId xmlns:a16="http://schemas.microsoft.com/office/drawing/2014/main" id="{646BAD22-4F6F-4859-A685-326DA4E14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2841785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8" name="Picture 15">
                <a:extLst>
                  <a:ext uri="{FF2B5EF4-FFF2-40B4-BE49-F238E27FC236}">
                    <a16:creationId xmlns:a16="http://schemas.microsoft.com/office/drawing/2014/main" id="{5790967A-266B-457C-B31F-8C6C40997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7506" y="1829238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59" name="Picture 16">
                <a:extLst>
                  <a:ext uri="{FF2B5EF4-FFF2-40B4-BE49-F238E27FC236}">
                    <a16:creationId xmlns:a16="http://schemas.microsoft.com/office/drawing/2014/main" id="{95732696-C33A-4E7A-96D2-4450AE71A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506" y="1795339"/>
                <a:ext cx="1431622" cy="1046445"/>
              </a:xfrm>
              <a:prstGeom prst="rect">
                <a:avLst/>
              </a:prstGeom>
            </p:spPr>
          </p:pic>
          <p:pic>
            <p:nvPicPr>
              <p:cNvPr id="60" name="Picture 17">
                <a:extLst>
                  <a:ext uri="{FF2B5EF4-FFF2-40B4-BE49-F238E27FC236}">
                    <a16:creationId xmlns:a16="http://schemas.microsoft.com/office/drawing/2014/main" id="{71AAFAF2-38C4-4E6E-A3A7-DD4DBC08F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05496" y="2805750"/>
                <a:ext cx="1431622" cy="1012547"/>
              </a:xfrm>
              <a:prstGeom prst="rect">
                <a:avLst/>
              </a:prstGeom>
            </p:spPr>
          </p:pic>
          <p:pic>
            <p:nvPicPr>
              <p:cNvPr id="61" name="Picture 18">
                <a:extLst>
                  <a:ext uri="{FF2B5EF4-FFF2-40B4-BE49-F238E27FC236}">
                    <a16:creationId xmlns:a16="http://schemas.microsoft.com/office/drawing/2014/main" id="{51633430-9C6A-4DD2-8878-626F602E0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5" y="2841785"/>
                <a:ext cx="1431623" cy="1012547"/>
              </a:xfrm>
              <a:prstGeom prst="rect">
                <a:avLst/>
              </a:prstGeom>
            </p:spPr>
          </p:pic>
          <p:pic>
            <p:nvPicPr>
              <p:cNvPr id="62" name="Picture 19">
                <a:extLst>
                  <a:ext uri="{FF2B5EF4-FFF2-40B4-BE49-F238E27FC236}">
                    <a16:creationId xmlns:a16="http://schemas.microsoft.com/office/drawing/2014/main" id="{E5288253-A6C0-4463-A275-27722809A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7706" y="1829239"/>
                <a:ext cx="1431622" cy="10125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0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3E959B8-6F13-4916-B0B2-3273E6CF55CE}"/>
              </a:ext>
            </a:extLst>
          </p:cNvPr>
          <p:cNvSpPr/>
          <p:nvPr/>
        </p:nvSpPr>
        <p:spPr>
          <a:xfrm>
            <a:off x="7679382" y="1441427"/>
            <a:ext cx="2628890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5933F-8D25-4A49-BBFD-F6B8DD669BB9}"/>
              </a:ext>
            </a:extLst>
          </p:cNvPr>
          <p:cNvSpPr txBox="1"/>
          <p:nvPr/>
        </p:nvSpPr>
        <p:spPr>
          <a:xfrm>
            <a:off x="3213015" y="3212976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FE2607-90D4-482D-9D8C-6808E2993320}"/>
              </a:ext>
            </a:extLst>
          </p:cNvPr>
          <p:cNvSpPr txBox="1"/>
          <p:nvPr/>
        </p:nvSpPr>
        <p:spPr>
          <a:xfrm>
            <a:off x="4834509" y="3212976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 + 4 + 4 + 4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FBD022-6663-4897-AB65-214B8FE8FC3E}"/>
              </a:ext>
            </a:extLst>
          </p:cNvPr>
          <p:cNvSpPr txBox="1"/>
          <p:nvPr/>
        </p:nvSpPr>
        <p:spPr>
          <a:xfrm>
            <a:off x="7628494" y="3222930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E5B563-D923-4BBE-97BF-B9838F061711}"/>
              </a:ext>
            </a:extLst>
          </p:cNvPr>
          <p:cNvSpPr txBox="1"/>
          <p:nvPr/>
        </p:nvSpPr>
        <p:spPr>
          <a:xfrm>
            <a:off x="4965937" y="4745954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 = 16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45C9C6-AD91-4E0F-96A3-0EC236E1B5F4}"/>
              </a:ext>
            </a:extLst>
          </p:cNvPr>
          <p:cNvGrpSpPr/>
          <p:nvPr/>
        </p:nvGrpSpPr>
        <p:grpSpPr>
          <a:xfrm>
            <a:off x="4288160" y="1255944"/>
            <a:ext cx="1008112" cy="1064657"/>
            <a:chOff x="233863" y="1769223"/>
            <a:chExt cx="1573369" cy="151576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8BD95F3-D7DF-431D-BFDF-DDE5179BDF55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2565C67-E455-4F6C-934C-80B6F985C398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C06AAE-84A8-451E-9F9A-4484A7870E8E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E2EED11-7E88-496E-86C9-8024E13359EB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042D8D1-942E-4668-ADC7-BAE1C08B02BC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576024-63BC-4DC6-A4F5-B075A37495D6}"/>
              </a:ext>
            </a:extLst>
          </p:cNvPr>
          <p:cNvGrpSpPr/>
          <p:nvPr/>
        </p:nvGrpSpPr>
        <p:grpSpPr>
          <a:xfrm>
            <a:off x="3111664" y="1255944"/>
            <a:ext cx="1008112" cy="1064657"/>
            <a:chOff x="233863" y="1769223"/>
            <a:chExt cx="1573369" cy="151576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6314443-BDD3-4184-9B6C-B5789D64C848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9787A7B-9608-4FBA-8798-7ACBA41A1EDB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C704B9-237B-4AA5-B838-F70C865D7AA3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8D384BC-BC45-433D-8055-5A4BAE431857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59F5123-1870-43CC-8EAB-761A0FF03B7D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BF30FE5-9DF1-48D1-83C8-6A77945A1C9E}"/>
              </a:ext>
            </a:extLst>
          </p:cNvPr>
          <p:cNvGrpSpPr/>
          <p:nvPr/>
        </p:nvGrpSpPr>
        <p:grpSpPr>
          <a:xfrm>
            <a:off x="1935168" y="1255944"/>
            <a:ext cx="1008112" cy="1064657"/>
            <a:chOff x="233863" y="1769223"/>
            <a:chExt cx="1573369" cy="151576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C9A4C14-0DF2-4AAC-92B0-8CDB4817C4A2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6F8CDDA-FC58-4A6E-8AB7-0C1BABB8448E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2EE538B-3F1A-4744-B35C-AA2999C16DEB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F609DC5-BEEB-403D-AE61-15469ACBD6F5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B77EC0-EAD9-4686-868A-C015F507A044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17DF08D-013B-4223-B0DB-579D701FC174}"/>
              </a:ext>
            </a:extLst>
          </p:cNvPr>
          <p:cNvGrpSpPr/>
          <p:nvPr/>
        </p:nvGrpSpPr>
        <p:grpSpPr>
          <a:xfrm>
            <a:off x="5464657" y="1255944"/>
            <a:ext cx="1008112" cy="1064657"/>
            <a:chOff x="233863" y="1769223"/>
            <a:chExt cx="1573369" cy="151576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0FE7D9D-4E49-4568-A2E8-2D8B88C531B5}"/>
                </a:ext>
              </a:extLst>
            </p:cNvPr>
            <p:cNvSpPr/>
            <p:nvPr/>
          </p:nvSpPr>
          <p:spPr>
            <a:xfrm>
              <a:off x="233863" y="1769223"/>
              <a:ext cx="1573369" cy="1515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3D825D7-4EAD-4BF0-A430-1C020D5415A7}"/>
                </a:ext>
              </a:extLst>
            </p:cNvPr>
            <p:cNvSpPr/>
            <p:nvPr/>
          </p:nvSpPr>
          <p:spPr>
            <a:xfrm>
              <a:off x="388167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A430E09-5455-4B47-ADA9-2AB6BD305A6C}"/>
                </a:ext>
              </a:extLst>
            </p:cNvPr>
            <p:cNvSpPr/>
            <p:nvPr/>
          </p:nvSpPr>
          <p:spPr>
            <a:xfrm>
              <a:off x="388167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B889CEB-5152-4BB3-8BE3-9592F9ABB85D}"/>
                </a:ext>
              </a:extLst>
            </p:cNvPr>
            <p:cNvSpPr/>
            <p:nvPr/>
          </p:nvSpPr>
          <p:spPr>
            <a:xfrm>
              <a:off x="1211149" y="1982580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FA409A2-BF25-4AC9-9352-6678756E9104}"/>
                </a:ext>
              </a:extLst>
            </p:cNvPr>
            <p:cNvSpPr/>
            <p:nvPr/>
          </p:nvSpPr>
          <p:spPr>
            <a:xfrm>
              <a:off x="1211149" y="2742973"/>
              <a:ext cx="411474" cy="4267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4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DDAE2D2-FB18-4878-A25C-183DC233F16D}"/>
              </a:ext>
            </a:extLst>
          </p:cNvPr>
          <p:cNvGrpSpPr/>
          <p:nvPr/>
        </p:nvGrpSpPr>
        <p:grpSpPr>
          <a:xfrm>
            <a:off x="1702718" y="836712"/>
            <a:ext cx="5904656" cy="2592288"/>
            <a:chOff x="2062758" y="836712"/>
            <a:chExt cx="5904656" cy="25922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5B40F3D-623C-4DAD-888E-F6C6F93670B1}"/>
                </a:ext>
              </a:extLst>
            </p:cNvPr>
            <p:cNvSpPr/>
            <p:nvPr/>
          </p:nvSpPr>
          <p:spPr>
            <a:xfrm>
              <a:off x="2062758" y="836712"/>
              <a:ext cx="5904656" cy="2592288"/>
            </a:xfrm>
            <a:prstGeom prst="roundRect">
              <a:avLst>
                <a:gd name="adj" fmla="val 2168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0312D-3249-4DF8-96C3-36C4FCC8E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2301909" y="1140134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5813D9-D1CE-4307-AD26-82A3203B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5170665" y="1140134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B5C14A-C28D-45A0-91E0-4ABC2F7D3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2328931" y="2266287"/>
              <a:ext cx="2483997" cy="10268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FE3F27-09BF-4E59-B86E-D715FD4D9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r="-576"/>
            <a:stretch/>
          </p:blipFill>
          <p:spPr>
            <a:xfrm>
              <a:off x="5170664" y="2266287"/>
              <a:ext cx="2483997" cy="10268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D57990-B589-4D9A-8DD9-D87D6516BBEC}"/>
              </a:ext>
            </a:extLst>
          </p:cNvPr>
          <p:cNvSpPr/>
          <p:nvPr/>
        </p:nvSpPr>
        <p:spPr>
          <a:xfrm>
            <a:off x="7992133" y="1926283"/>
            <a:ext cx="2425145" cy="85342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D3B96-665C-466E-B54E-4F8AC0441CBC}"/>
              </a:ext>
            </a:extLst>
          </p:cNvPr>
          <p:cNvSpPr txBox="1"/>
          <p:nvPr/>
        </p:nvSpPr>
        <p:spPr>
          <a:xfrm>
            <a:off x="3750060" y="4076379"/>
            <a:ext cx="174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4FB36E-F4FA-48A6-AC96-FDB3FA05802A}"/>
              </a:ext>
            </a:extLst>
          </p:cNvPr>
          <p:cNvSpPr txBox="1"/>
          <p:nvPr/>
        </p:nvSpPr>
        <p:spPr>
          <a:xfrm>
            <a:off x="5371554" y="4076379"/>
            <a:ext cx="3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5 + 5 + 5 + 5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ED44F6-682B-405E-B5A1-DB2E50D10395}"/>
              </a:ext>
            </a:extLst>
          </p:cNvPr>
          <p:cNvSpPr txBox="1"/>
          <p:nvPr/>
        </p:nvSpPr>
        <p:spPr>
          <a:xfrm>
            <a:off x="8165539" y="4086333"/>
            <a:ext cx="1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7401C-0049-4E79-966D-7D407E0CF29C}"/>
              </a:ext>
            </a:extLst>
          </p:cNvPr>
          <p:cNvSpPr txBox="1"/>
          <p:nvPr/>
        </p:nvSpPr>
        <p:spPr>
          <a:xfrm>
            <a:off x="5243017" y="5071535"/>
            <a:ext cx="236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036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7878" y="1268760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0710" y="3009726"/>
            <a:ext cx="8928992" cy="2304256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73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966" y="23488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50" y="3212976"/>
            <a:ext cx="4926637" cy="3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36052" y="2464645"/>
            <a:ext cx="3428554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61" y="4169057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7727" y="4179145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9" y="4027124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65" y="4390020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6706" y="4445652"/>
            <a:ext cx="888531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322" y="3158567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078982" y="548680"/>
            <a:ext cx="59383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2945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4041638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75" y="2263647"/>
            <a:ext cx="2081947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3391" y="2822136"/>
            <a:ext cx="12255416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15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14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3523340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13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3533428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12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3381407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11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3744303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10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0970" y="3799935"/>
            <a:ext cx="888531" cy="719065"/>
          </a:xfrm>
          <a:prstGeom prst="rect">
            <a:avLst/>
          </a:prstGeom>
        </p:spPr>
      </p:pic>
      <p:pic>
        <p:nvPicPr>
          <p:cNvPr id="80" name="9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9p8"/>
          <p:cNvSpPr/>
          <p:nvPr/>
        </p:nvSpPr>
        <p:spPr>
          <a:xfrm>
            <a:off x="2696686" y="620688"/>
            <a:ext cx="7439462" cy="198986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nhân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8"/>
          <p:cNvSpPr/>
          <p:nvPr/>
        </p:nvSpPr>
        <p:spPr>
          <a:xfrm>
            <a:off x="6401114" y="2916507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7"/>
          <p:cNvSpPr/>
          <p:nvPr/>
        </p:nvSpPr>
        <p:spPr>
          <a:xfrm>
            <a:off x="3550458" y="4951717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6"/>
          <p:cNvSpPr/>
          <p:nvPr/>
        </p:nvSpPr>
        <p:spPr>
          <a:xfrm>
            <a:off x="600127" y="2960868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800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8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12677" y="318032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12328" y="517738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12042" y="315426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681" y="2608474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52" y="2826086"/>
            <a:ext cx="1225541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8939" y="2959799"/>
            <a:ext cx="300034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1600431" y="261722"/>
            <a:ext cx="9950688" cy="309457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phép nhân thích hợp với hình sau:</a:t>
            </a:r>
          </a:p>
          <a:p>
            <a:pPr algn="ctr" defTabSz="685800">
              <a:defRPr/>
            </a:pPr>
            <a:endParaRPr lang="vi-VN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vi-VN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013669" y="3782280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117603" y="5481843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5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06018" y="5383876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2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409557" y="3792057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3 x 4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35931" y="3994215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30281" y="5643812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99939" y="5816476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45106" y="4132863"/>
            <a:ext cx="855928" cy="7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36718" y="1648611"/>
            <a:ext cx="3677622" cy="33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929717E4-EEF3-492E-8F24-172BDB7E07E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34" y="1363994"/>
            <a:ext cx="3927453" cy="17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9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238723" y="2812381"/>
            <a:ext cx="3560773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263" y="3059855"/>
            <a:ext cx="3509350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065143C-AD3C-4F84-8195-ED07EC1B6B26}"/>
              </a:ext>
            </a:extLst>
          </p:cNvPr>
          <p:cNvSpPr/>
          <p:nvPr/>
        </p:nvSpPr>
        <p:spPr>
          <a:xfrm>
            <a:off x="1600431" y="261722"/>
            <a:ext cx="9950688" cy="309457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phép nhân thích hợp với hình sau:</a:t>
            </a:r>
          </a:p>
          <a:p>
            <a:pPr algn="ctr" defTabSz="685800">
              <a:defRPr/>
            </a:pPr>
            <a:endParaRPr lang="vi-VN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vi-VN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D9D178-668C-48CE-A5AA-A1549F632F92}"/>
              </a:ext>
            </a:extLst>
          </p:cNvPr>
          <p:cNvSpPr/>
          <p:nvPr/>
        </p:nvSpPr>
        <p:spPr>
          <a:xfrm>
            <a:off x="6484328" y="5329515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6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54C925-DFA0-4F22-B984-A2EED497FA9B}"/>
              </a:ext>
            </a:extLst>
          </p:cNvPr>
          <p:cNvSpPr/>
          <p:nvPr/>
        </p:nvSpPr>
        <p:spPr>
          <a:xfrm>
            <a:off x="3117603" y="5481843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5 x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687FE8-5553-4AFA-A490-FE095C0FFA9A}"/>
              </a:ext>
            </a:extLst>
          </p:cNvPr>
          <p:cNvSpPr/>
          <p:nvPr/>
        </p:nvSpPr>
        <p:spPr>
          <a:xfrm>
            <a:off x="3117603" y="3911276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3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D7FEF2-16EE-44C8-8993-9A11633F75D4}"/>
              </a:ext>
            </a:extLst>
          </p:cNvPr>
          <p:cNvSpPr/>
          <p:nvPr/>
        </p:nvSpPr>
        <p:spPr>
          <a:xfrm>
            <a:off x="6409557" y="3792057"/>
            <a:ext cx="2662117" cy="1258249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 4 x 6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20260D-4887-452B-BAD7-3BA36A4E7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35931" y="3994215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A7449F4-5A27-46DF-9A3A-4E85D1DD9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541866" y="4171212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1B9B337-B357-4C6D-BBA9-CE80B72A9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99939" y="5816476"/>
            <a:ext cx="697854" cy="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5783D4-29B1-4752-ADFE-E972C173F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15765" y="5680098"/>
            <a:ext cx="855928" cy="7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04F25310-D75D-4687-852A-05345794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26352" y="1324204"/>
            <a:ext cx="3677622" cy="33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0ED1591-7C21-4496-9A0E-3823F1522E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8103" y="1306906"/>
            <a:ext cx="6269882" cy="182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589" y="1856314"/>
            <a:ext cx="82272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NHÂN</a:t>
            </a:r>
            <a:endParaRPr lang="en-US" sz="96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9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7727" y="3284984"/>
            <a:ext cx="3503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8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369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409</Words>
  <Application>Microsoft Office PowerPoint</Application>
  <PresentationFormat>Tùy chỉnh</PresentationFormat>
  <Paragraphs>101</Paragraphs>
  <Slides>20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10</cp:lastModifiedBy>
  <cp:revision>51</cp:revision>
  <dcterms:created xsi:type="dcterms:W3CDTF">2021-08-12T14:08:09Z</dcterms:created>
  <dcterms:modified xsi:type="dcterms:W3CDTF">2022-01-16T12:34:34Z</dcterms:modified>
</cp:coreProperties>
</file>