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76" r:id="rId5"/>
    <p:sldId id="277" r:id="rId6"/>
    <p:sldId id="259" r:id="rId7"/>
    <p:sldId id="260" r:id="rId8"/>
    <p:sldId id="261" r:id="rId9"/>
    <p:sldId id="265" r:id="rId10"/>
    <p:sldId id="278" r:id="rId11"/>
    <p:sldId id="266" r:id="rId12"/>
    <p:sldId id="279" r:id="rId13"/>
    <p:sldId id="267" r:id="rId14"/>
    <p:sldId id="268" r:id="rId15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D59D"/>
    <a:srgbClr val="F07E37"/>
    <a:srgbClr val="FF0000"/>
    <a:srgbClr val="CBE5F2"/>
    <a:srgbClr val="FEF8D1"/>
    <a:srgbClr val="A8DDEB"/>
    <a:srgbClr val="00FFFF"/>
    <a:srgbClr val="CC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</a:t>
            </a:r>
            <a:r>
              <a:rPr lang="en-US" baseline="0"/>
              <a:t>GMAIL: huyduan2410@gmail.com - https://www.facebook.com/huyduan24/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4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1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134766" y="620688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731C58-D768-462F-AC9A-56F8A7096CA3}"/>
              </a:ext>
            </a:extLst>
          </p:cNvPr>
          <p:cNvGrpSpPr/>
          <p:nvPr/>
        </p:nvGrpSpPr>
        <p:grpSpPr>
          <a:xfrm>
            <a:off x="1046932" y="243624"/>
            <a:ext cx="10786118" cy="678033"/>
            <a:chOff x="1253941" y="511805"/>
            <a:chExt cx="10786118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392699-D341-43F3-8151-3CD745CBDC3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629B984-C2B3-4776-8F39-62FF99190A2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BEAE43-C221-4BB1-80D1-5D58526B0B9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CD51F2-FAD7-46AD-84B2-6EE4D1150149}"/>
                </a:ext>
              </a:extLst>
            </p:cNvPr>
            <p:cNvSpPr txBox="1"/>
            <p:nvPr/>
          </p:nvSpPr>
          <p:spPr>
            <a:xfrm>
              <a:off x="2059471" y="511805"/>
              <a:ext cx="998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mỗi phép nhân sau: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653E6E-6446-4985-83BE-D632DF4061F1}"/>
              </a:ext>
            </a:extLst>
          </p:cNvPr>
          <p:cNvCxnSpPr>
            <a:cxnSpLocks/>
          </p:cNvCxnSpPr>
          <p:nvPr/>
        </p:nvCxnSpPr>
        <p:spPr>
          <a:xfrm flipV="1">
            <a:off x="1880881" y="797204"/>
            <a:ext cx="9535203" cy="213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1B60B0-B152-4070-991A-52A2BCEDE978}"/>
              </a:ext>
            </a:extLst>
          </p:cNvPr>
          <p:cNvSpPr/>
          <p:nvPr/>
        </p:nvSpPr>
        <p:spPr>
          <a:xfrm>
            <a:off x="406574" y="1428163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1DA230-E6DC-4917-B0A9-571E104D902F}"/>
              </a:ext>
            </a:extLst>
          </p:cNvPr>
          <p:cNvGrpSpPr/>
          <p:nvPr/>
        </p:nvGrpSpPr>
        <p:grpSpPr>
          <a:xfrm>
            <a:off x="3574926" y="1320189"/>
            <a:ext cx="1008112" cy="995874"/>
            <a:chOff x="5792100" y="2276872"/>
            <a:chExt cx="1008112" cy="9958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C664F7-A799-4AB1-A9D2-EA4C81077FA8}"/>
                </a:ext>
              </a:extLst>
            </p:cNvPr>
            <p:cNvSpPr/>
            <p:nvPr/>
          </p:nvSpPr>
          <p:spPr>
            <a:xfrm>
              <a:off x="5792100" y="2276872"/>
              <a:ext cx="1008112" cy="995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C1BC7B-45BA-4C93-8634-CA6A6E2D85F0}"/>
                </a:ext>
              </a:extLst>
            </p:cNvPr>
            <p:cNvSpPr/>
            <p:nvPr/>
          </p:nvSpPr>
          <p:spPr>
            <a:xfrm>
              <a:off x="5890968" y="2357949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6AC1CF-02BF-4692-987F-4595E8592288}"/>
                </a:ext>
              </a:extLst>
            </p:cNvPr>
            <p:cNvSpPr/>
            <p:nvPr/>
          </p:nvSpPr>
          <p:spPr>
            <a:xfrm>
              <a:off x="6154614" y="2599565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C7EABA-B562-44D1-8708-8B5737AAB21B}"/>
                </a:ext>
              </a:extLst>
            </p:cNvPr>
            <p:cNvSpPr/>
            <p:nvPr/>
          </p:nvSpPr>
          <p:spPr>
            <a:xfrm>
              <a:off x="6418281" y="2892042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D2514-9076-4B88-BFAE-C7AF95F94F24}"/>
              </a:ext>
            </a:extLst>
          </p:cNvPr>
          <p:cNvGrpSpPr/>
          <p:nvPr/>
        </p:nvGrpSpPr>
        <p:grpSpPr>
          <a:xfrm>
            <a:off x="4943078" y="1290119"/>
            <a:ext cx="1008112" cy="995874"/>
            <a:chOff x="5792100" y="2276872"/>
            <a:chExt cx="1008112" cy="9958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6F8A0F-E9E3-4DB8-9F54-BEFFC89979B5}"/>
                </a:ext>
              </a:extLst>
            </p:cNvPr>
            <p:cNvSpPr/>
            <p:nvPr/>
          </p:nvSpPr>
          <p:spPr>
            <a:xfrm>
              <a:off x="5792100" y="2276872"/>
              <a:ext cx="1008112" cy="995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F32131-D967-45CC-A6B6-07B45473C191}"/>
                </a:ext>
              </a:extLst>
            </p:cNvPr>
            <p:cNvSpPr/>
            <p:nvPr/>
          </p:nvSpPr>
          <p:spPr>
            <a:xfrm>
              <a:off x="5890968" y="2357949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D5B6C8-91AB-40AC-A4F7-E48D26E13631}"/>
                </a:ext>
              </a:extLst>
            </p:cNvPr>
            <p:cNvSpPr/>
            <p:nvPr/>
          </p:nvSpPr>
          <p:spPr>
            <a:xfrm>
              <a:off x="6154614" y="2599565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F441472-47B9-4D62-ACAB-5527FEE9F5A7}"/>
                </a:ext>
              </a:extLst>
            </p:cNvPr>
            <p:cNvSpPr/>
            <p:nvPr/>
          </p:nvSpPr>
          <p:spPr>
            <a:xfrm>
              <a:off x="6418281" y="2892042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443CD05-C74C-4F1E-A913-43EB7734E52E}"/>
              </a:ext>
            </a:extLst>
          </p:cNvPr>
          <p:cNvSpPr txBox="1"/>
          <p:nvPr/>
        </p:nvSpPr>
        <p:spPr>
          <a:xfrm>
            <a:off x="6461560" y="1459787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 được lấy 2 lần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98003B-83BA-4E25-A0A0-F78204A6745A}"/>
              </a:ext>
            </a:extLst>
          </p:cNvPr>
          <p:cNvSpPr/>
          <p:nvPr/>
        </p:nvSpPr>
        <p:spPr>
          <a:xfrm>
            <a:off x="406574" y="2705146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11B364-C91B-4AF1-AA81-2C5A6AC7EE65}"/>
              </a:ext>
            </a:extLst>
          </p:cNvPr>
          <p:cNvSpPr txBox="1"/>
          <p:nvPr/>
        </p:nvSpPr>
        <p:spPr>
          <a:xfrm>
            <a:off x="7740824" y="2773926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được lấy 3 lần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9E8DFE-BEB6-4E11-9588-A3EC844EBA0D}"/>
              </a:ext>
            </a:extLst>
          </p:cNvPr>
          <p:cNvGrpSpPr/>
          <p:nvPr/>
        </p:nvGrpSpPr>
        <p:grpSpPr>
          <a:xfrm>
            <a:off x="6341123" y="2564904"/>
            <a:ext cx="1008112" cy="1064657"/>
            <a:chOff x="233863" y="1769223"/>
            <a:chExt cx="1573369" cy="15157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5240F6-B67C-467F-94B5-0EB1A4F4C297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3EF034-E9C7-4BF3-9B97-CE399FE473C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E95E83B-2664-49D6-AF4C-D92A9D59550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2E4652-5C27-4794-A96F-3C7144C64B68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1FB993-B25A-49D9-AD7B-57FBABC04A3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7DB831-D064-4433-AD56-6A8B189D14F6}"/>
              </a:ext>
            </a:extLst>
          </p:cNvPr>
          <p:cNvGrpSpPr/>
          <p:nvPr/>
        </p:nvGrpSpPr>
        <p:grpSpPr>
          <a:xfrm>
            <a:off x="4946668" y="2586444"/>
            <a:ext cx="1008112" cy="1064657"/>
            <a:chOff x="233863" y="1769223"/>
            <a:chExt cx="1573369" cy="15157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3BD15EE-18CD-4CE0-90FF-67EFC55FE85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B35D844-C43A-4632-88A1-07564D6D173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455522-F17C-4502-B926-C893B4D39036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3EFB05A-A9E5-482C-B11C-6BB504C1EFE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3AC197-DBCF-4D0D-AAAC-E5F9B176613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3B3EFE-132A-47E2-A787-3CA466038F41}"/>
              </a:ext>
            </a:extLst>
          </p:cNvPr>
          <p:cNvGrpSpPr/>
          <p:nvPr/>
        </p:nvGrpSpPr>
        <p:grpSpPr>
          <a:xfrm>
            <a:off x="3552213" y="2590973"/>
            <a:ext cx="1008112" cy="1064657"/>
            <a:chOff x="233863" y="1769223"/>
            <a:chExt cx="1573369" cy="15157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B00280-CBEF-4D02-9461-A2DFC822733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4802967-EF47-4CEB-A436-6958063728B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1A38E1A-D9D1-45DB-A3AC-93F99658A9FF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5CEBD7-5C71-4364-8468-79A6A70682CB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ED9AB4-EFC6-4699-97D7-285FC3C0B549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2B2E04D-07F1-4382-BD46-CE2B2ECF5525}"/>
              </a:ext>
            </a:extLst>
          </p:cNvPr>
          <p:cNvSpPr/>
          <p:nvPr/>
        </p:nvSpPr>
        <p:spPr>
          <a:xfrm>
            <a:off x="406574" y="4023100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07C579E-BFFC-413B-8AB6-ECB2695373C7}"/>
              </a:ext>
            </a:extLst>
          </p:cNvPr>
          <p:cNvSpPr txBox="1"/>
          <p:nvPr/>
        </p:nvSpPr>
        <p:spPr>
          <a:xfrm>
            <a:off x="8855249" y="4207418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5 được lấy 4 lần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444B70-9EF3-4DD6-BB1B-298B7C08E371}"/>
              </a:ext>
            </a:extLst>
          </p:cNvPr>
          <p:cNvGrpSpPr/>
          <p:nvPr/>
        </p:nvGrpSpPr>
        <p:grpSpPr>
          <a:xfrm>
            <a:off x="4924645" y="3887117"/>
            <a:ext cx="1008112" cy="1064657"/>
            <a:chOff x="233863" y="1769223"/>
            <a:chExt cx="1573369" cy="151576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38509E2-8862-4CA6-9A83-3093E94B0C3E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DA81B1D-B36A-43D2-9E4D-F75CAE298D78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6B09C25-3B0B-42FF-9682-544D32F5511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669037-AAA1-4C88-89AA-2867098771DC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060FFAF-7DB8-4EF9-85B5-8525992C32B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EF4A828-3AF8-4716-8F3C-F94658610605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3F606F7-4D02-402B-B7CF-EF5E49161D9A}"/>
              </a:ext>
            </a:extLst>
          </p:cNvPr>
          <p:cNvGrpSpPr/>
          <p:nvPr/>
        </p:nvGrpSpPr>
        <p:grpSpPr>
          <a:xfrm>
            <a:off x="3551574" y="3887117"/>
            <a:ext cx="1008112" cy="1064657"/>
            <a:chOff x="233863" y="1769223"/>
            <a:chExt cx="1573369" cy="151576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AB5553E-7536-4D26-8B01-BB54BF848FD0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005713A-01D9-4A50-9482-95570C9107CE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D0918C4-8C5B-4F28-ABED-EEFDFAF59713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A7F4FF1-05A6-4A30-BCA4-6C0AFF1D552F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D9F8B6F-1A81-4931-847E-33BA956B02AB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ADC33C4-B6E5-4736-88A6-915E7E46053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B2D48A2-6452-40C5-9D63-AA3E05B27FF2}"/>
              </a:ext>
            </a:extLst>
          </p:cNvPr>
          <p:cNvGrpSpPr/>
          <p:nvPr/>
        </p:nvGrpSpPr>
        <p:grpSpPr>
          <a:xfrm>
            <a:off x="6341123" y="3887117"/>
            <a:ext cx="1008112" cy="1064657"/>
            <a:chOff x="233863" y="1769223"/>
            <a:chExt cx="1573369" cy="151576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987BFB5-480C-4804-A3E5-010EB6E16B2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2658FB-E100-4235-A768-7FBCA72EC1A0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81B0187-A292-4143-A5E6-BEA88C2F82A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8DB610C-F312-421C-94B1-DF0F36EF6F1D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4464367-736D-4E27-81DC-AC06635CB53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CDD2E5C-301F-457D-9807-B7AD7663A47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EF1D7ED-B0E1-4E1F-B470-F72634CDA235}"/>
              </a:ext>
            </a:extLst>
          </p:cNvPr>
          <p:cNvGrpSpPr/>
          <p:nvPr/>
        </p:nvGrpSpPr>
        <p:grpSpPr>
          <a:xfrm>
            <a:off x="7707891" y="3846296"/>
            <a:ext cx="1008112" cy="1064657"/>
            <a:chOff x="233863" y="1769223"/>
            <a:chExt cx="1573369" cy="151576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A22C47E-739C-4DBD-A5E6-26189E4F3CF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1CB5FE7-393F-4B91-8E24-DF22EC4ED75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B12D3DB-59DE-4A2A-A44E-B3010956907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7DDD637-8326-45A1-B2E4-3EBFA85F71EA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045D7A0-5226-47E0-8D0C-F8EF0B1BDF1E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DB796A0-9313-4A23-8A4B-C6E6513DC5C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AC6709D2-3F88-4A25-AF42-7C4CBB06A619}"/>
              </a:ext>
            </a:extLst>
          </p:cNvPr>
          <p:cNvSpPr/>
          <p:nvPr/>
        </p:nvSpPr>
        <p:spPr>
          <a:xfrm>
            <a:off x="406574" y="5344896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AAD03BC-ECF8-471C-83DD-DF6705E85A2A}"/>
              </a:ext>
            </a:extLst>
          </p:cNvPr>
          <p:cNvSpPr txBox="1"/>
          <p:nvPr/>
        </p:nvSpPr>
        <p:spPr>
          <a:xfrm>
            <a:off x="4867337" y="6351890"/>
            <a:ext cx="393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 được lấy 5 lần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2DFA0A9-4D38-4A80-839F-9F966D04FCC1}"/>
              </a:ext>
            </a:extLst>
          </p:cNvPr>
          <p:cNvGrpSpPr/>
          <p:nvPr/>
        </p:nvGrpSpPr>
        <p:grpSpPr>
          <a:xfrm>
            <a:off x="4924645" y="5208913"/>
            <a:ext cx="1008112" cy="1064657"/>
            <a:chOff x="233863" y="1769223"/>
            <a:chExt cx="1573369" cy="151576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433CC93-AA62-4FBA-A888-15370FFEC204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89CB90B-F51B-4E25-8BE4-783E60522F1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00AC54F-90B8-48BC-AA72-71E1B15B666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CCF1182-4987-4004-BA15-82BAE4CB3F8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8341698-828F-40B2-89C8-3AF3CC624329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212A777-D57D-40FE-A580-EC461F9D68B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92163FA-C5D8-4DF7-B393-24F6CB224463}"/>
              </a:ext>
            </a:extLst>
          </p:cNvPr>
          <p:cNvGrpSpPr/>
          <p:nvPr/>
        </p:nvGrpSpPr>
        <p:grpSpPr>
          <a:xfrm>
            <a:off x="3551574" y="5208913"/>
            <a:ext cx="1008112" cy="1064657"/>
            <a:chOff x="233863" y="1769223"/>
            <a:chExt cx="1573369" cy="151576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2CED344-3367-4D27-AC14-C110943B76F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04FB418-EECA-4BB7-A1B5-864399FA31E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0F39341-8FE3-46D6-8DE7-B669A0643D05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96C395A-FF65-4586-ABA0-6569411FF64E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88203BD-4CF9-4917-8E9B-2FFA9BA68FC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6DD61E-AE2A-4285-8CB9-60B5DF743C82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E05C1F1-9CF9-486B-BBB9-C039765864DB}"/>
              </a:ext>
            </a:extLst>
          </p:cNvPr>
          <p:cNvGrpSpPr/>
          <p:nvPr/>
        </p:nvGrpSpPr>
        <p:grpSpPr>
          <a:xfrm>
            <a:off x="6341123" y="5208913"/>
            <a:ext cx="1008112" cy="1064657"/>
            <a:chOff x="233863" y="1769223"/>
            <a:chExt cx="1573369" cy="151576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9DBF70E-B7E7-461B-9DD0-7F618A07193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40CE175-32C3-4ED5-AA51-BECED6C5AB95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6CDF311-4CD2-42DB-BA65-B8ADBF9BDD7F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9EF2F7E-A881-40F3-89E5-08C221E96F24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4721E7B-B391-46C4-AD35-4EDED740F5AA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72DBCFC-1F93-4007-ACF0-9E9F2666CFA9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C1E9C52-E375-4363-954F-46CCD91455FE}"/>
              </a:ext>
            </a:extLst>
          </p:cNvPr>
          <p:cNvGrpSpPr/>
          <p:nvPr/>
        </p:nvGrpSpPr>
        <p:grpSpPr>
          <a:xfrm>
            <a:off x="7707891" y="5168092"/>
            <a:ext cx="1008112" cy="1064657"/>
            <a:chOff x="233863" y="1769223"/>
            <a:chExt cx="1573369" cy="1515762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26D9E9A-50BB-4619-9B4B-011BF803DF1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5580D6D-C263-4266-B653-3163BDA9AA46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0EE450A-AB04-441E-9098-6BB1D97CE882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317B9C4-B2A2-4291-B399-1E48B3AE4879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32A8857-225E-43B7-B3DE-FC8250556CD4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17342A4-C7D4-4A53-814B-A362E1310DF1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33976AC-D990-447F-AFC4-01F65B8A93C4}"/>
              </a:ext>
            </a:extLst>
          </p:cNvPr>
          <p:cNvGrpSpPr/>
          <p:nvPr/>
        </p:nvGrpSpPr>
        <p:grpSpPr>
          <a:xfrm>
            <a:off x="9001428" y="5201758"/>
            <a:ext cx="1008112" cy="1064657"/>
            <a:chOff x="233863" y="1769223"/>
            <a:chExt cx="1573369" cy="1515762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015C060-D03A-4B3B-B054-755B77005243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6365629-9447-4C05-9D8F-40A66EB41EB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6D07F7E-C3F6-43F3-A897-D2F9844D01BD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3E6783E-D8CD-4B19-B84D-6F75D50C75F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8346533-ACF2-4E2B-ACE3-98C8B70AF481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12E87FF-EEBB-4E73-A2AC-009D2BBF52C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6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 animBg="1"/>
      <p:bldP spid="33" grpId="0"/>
      <p:bldP spid="72" grpId="0" animBg="1"/>
      <p:bldP spid="73" grpId="0"/>
      <p:bldP spid="120" grpId="0" animBg="1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0F0D0659-8374-45B2-B7A7-99D1A5740BA9}"/>
              </a:ext>
            </a:extLst>
          </p:cNvPr>
          <p:cNvGrpSpPr/>
          <p:nvPr/>
        </p:nvGrpSpPr>
        <p:grpSpPr>
          <a:xfrm>
            <a:off x="118542" y="250774"/>
            <a:ext cx="11953329" cy="1185220"/>
            <a:chOff x="910630" y="557947"/>
            <a:chExt cx="11953329" cy="11849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CBC82-4E82-4396-9079-F1AC24FFC37C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107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Xem tranh rồi thảo luận về phép tính của Quân và Thư. Theo em, bạn nào nêu phéo tính đúng?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DCF5B0E-A798-4482-96D5-0F6E045A319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37567E-2B7A-4B31-A73E-D2D43AD6CA1D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59DE9E2-4F32-4BFB-8A01-DBAB1D48C7DD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60BC-7DA4-432D-AC14-81746585454B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1042691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02A008D-CFA6-48EB-B03D-886F676AED6F}"/>
              </a:ext>
            </a:extLst>
          </p:cNvPr>
          <p:cNvCxnSpPr>
            <a:cxnSpLocks/>
          </p:cNvCxnSpPr>
          <p:nvPr/>
        </p:nvCxnSpPr>
        <p:spPr>
          <a:xfrm>
            <a:off x="1230111" y="1330894"/>
            <a:ext cx="724135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D1DA985-FAE1-4DF4-8F2D-974ADB27B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19727" r="24360" b="44751"/>
          <a:stretch/>
        </p:blipFill>
        <p:spPr>
          <a:xfrm>
            <a:off x="3322897" y="1883332"/>
            <a:ext cx="5544617" cy="2436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84901-A82F-4D79-A7FC-38AD35C42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219" y="3987302"/>
            <a:ext cx="2045904" cy="2045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55B40C-8998-4983-9D20-31EAB32D0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" y="3987302"/>
            <a:ext cx="2045904" cy="20459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DC90517-8427-4AF7-9C03-CF7744B100B3}"/>
              </a:ext>
            </a:extLst>
          </p:cNvPr>
          <p:cNvSpPr/>
          <p:nvPr/>
        </p:nvSpPr>
        <p:spPr>
          <a:xfrm>
            <a:off x="1183352" y="3093056"/>
            <a:ext cx="1548407" cy="855025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2EEFED3B-EE06-4277-B8BF-51B8B6CBBB7F}"/>
              </a:ext>
            </a:extLst>
          </p:cNvPr>
          <p:cNvSpPr/>
          <p:nvPr/>
        </p:nvSpPr>
        <p:spPr>
          <a:xfrm>
            <a:off x="9844863" y="3051556"/>
            <a:ext cx="1548407" cy="855025"/>
          </a:xfrm>
          <a:prstGeom prst="wedgeRoundRectCallout">
            <a:avLst>
              <a:gd name="adj1" fmla="val 24688"/>
              <a:gd name="adj2" fmla="val 7141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21C2C-BC95-4729-9A45-EDDFE9618F9C}"/>
              </a:ext>
            </a:extLst>
          </p:cNvPr>
          <p:cNvSpPr txBox="1"/>
          <p:nvPr/>
        </p:nvSpPr>
        <p:spPr>
          <a:xfrm>
            <a:off x="624041" y="6065662"/>
            <a:ext cx="14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Quân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F83675B-799F-4C46-97BE-A2B8B835D61D}"/>
              </a:ext>
            </a:extLst>
          </p:cNvPr>
          <p:cNvSpPr txBox="1"/>
          <p:nvPr/>
        </p:nvSpPr>
        <p:spPr>
          <a:xfrm>
            <a:off x="10231189" y="6033206"/>
            <a:ext cx="14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</a:p>
        </p:txBody>
      </p: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9" grpId="0" animBg="1"/>
      <p:bldP spid="10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DCC0BE-2F87-45C2-BBAC-B0A07F3134EA}"/>
              </a:ext>
            </a:extLst>
          </p:cNvPr>
          <p:cNvSpPr/>
          <p:nvPr/>
        </p:nvSpPr>
        <p:spPr>
          <a:xfrm>
            <a:off x="550590" y="2060848"/>
            <a:ext cx="11305256" cy="33843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C09A1C-15E0-410E-9799-0E32C2CB9710}"/>
              </a:ext>
            </a:extLst>
          </p:cNvPr>
          <p:cNvGrpSpPr/>
          <p:nvPr/>
        </p:nvGrpSpPr>
        <p:grpSpPr>
          <a:xfrm>
            <a:off x="118542" y="332656"/>
            <a:ext cx="11953328" cy="855026"/>
            <a:chOff x="910630" y="557947"/>
            <a:chExt cx="11953328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53370-EB37-49ED-9E19-37ECD60BFF9A}"/>
                </a:ext>
              </a:extLst>
            </p:cNvPr>
            <p:cNvSpPr txBox="1"/>
            <p:nvPr/>
          </p:nvSpPr>
          <p:spPr>
            <a:xfrm>
              <a:off x="2022199" y="665924"/>
              <a:ext cx="10841759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Kể một hình huống có sử dụng phép nhân trong thực tế.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4347F6-6522-4F4A-948B-9805A6418CE7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6BA76B-4E2F-41FC-9F71-4C2D5B62DC20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F09F29-9672-4B50-B167-C2BB5FC16F48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C7D550E-5BE1-4385-BCEF-EB88EE91BD78}"/>
              </a:ext>
            </a:extLst>
          </p:cNvPr>
          <p:cNvSpPr txBox="1"/>
          <p:nvPr/>
        </p:nvSpPr>
        <p:spPr>
          <a:xfrm>
            <a:off x="721990" y="2204864"/>
            <a:ext cx="7920880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Bạn Lan cho Nam 2 cái kẹo, cho Mai 2 cái kẹo, cho Linh 2 cái kẹo. </a:t>
            </a:r>
            <a:endParaRPr lang="en-US" sz="3200" b="0" i="0">
              <a:solidFill>
                <a:srgbClr val="0000FF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Như vậy bạn Lan đã cho tất cả là: </a:t>
            </a:r>
            <a:endParaRPr lang="en-US" sz="3200" b="0" i="0">
              <a:solidFill>
                <a:srgbClr val="0000FF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2 x 3 = 6 cái kẹo.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0E2DB-1E21-406A-BCE7-CAFAAECAB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78" y="2082115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4" y="-52395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9021" y="44624"/>
            <a:ext cx="55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411" y="2946401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795" y="1132141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50216" y="2053466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100" y="67409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30131" y="2104206"/>
            <a:ext cx="6981751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4" y="2993026"/>
            <a:ext cx="9404126" cy="295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2996952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2E92F9-2AFF-412A-916F-8DEA1C568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3" b="98506" l="4263" r="91374">
                        <a14:foregroundMark x1="42578" y1="45704" x2="42578" y2="45704"/>
                        <a14:foregroundMark x1="41926" y1="45330" x2="43581" y2="49066"/>
                        <a14:foregroundMark x1="43079" y1="42466" x2="43079" y2="42466"/>
                        <a14:foregroundMark x1="20662" y1="76214" x2="35105" y2="85305"/>
                        <a14:foregroundMark x1="15045" y1="72478" x2="12538" y2="90286"/>
                        <a14:foregroundMark x1="10532" y1="84060" x2="57723" y2="92777"/>
                        <a14:foregroundMark x1="14694" y1="87796" x2="11535" y2="98506"/>
                        <a14:foregroundMark x1="10381" y1="85305" x2="8074" y2="96887"/>
                        <a14:foregroundMark x1="4413" y1="98506" x2="4413" y2="98506"/>
                        <a14:foregroundMark x1="7222" y1="96887" x2="59679" y2="87422"/>
                        <a14:foregroundMark x1="59679" y1="87422" x2="80943" y2="91034"/>
                        <a14:foregroundMark x1="48746" y1="73350" x2="69308" y2="82067"/>
                        <a14:foregroundMark x1="61535" y1="76214" x2="69709" y2="77086"/>
                        <a14:foregroundMark x1="69709" y1="77086" x2="78285" y2="74222"/>
                        <a14:foregroundMark x1="80592" y1="72105" x2="88566" y2="72105"/>
                        <a14:foregroundMark x1="91424" y1="72105" x2="91424" y2="72105"/>
                        <a14:foregroundMark x1="61836" y1="81196" x2="37262" y2="76214"/>
                        <a14:foregroundMark x1="37262" y1="76214" x2="35807" y2="74969"/>
                        <a14:foregroundMark x1="40622" y1="51059" x2="37613" y2="54421"/>
                        <a14:foregroundMark x1="37613" y1="47447" x2="36459" y2="57285"/>
                        <a14:foregroundMark x1="33450" y1="80822" x2="55968" y2="90909"/>
                        <a14:foregroundMark x1="55968" y1="90909" x2="57021" y2="90660"/>
                        <a14:foregroundMark x1="38766" y1="43711" x2="38917" y2="43711"/>
                        <a14:foregroundMark x1="49749" y1="83313" x2="49549" y2="86924"/>
                        <a14:foregroundMark x1="50552" y1="77833" x2="49047" y2="84060"/>
                        <a14:foregroundMark x1="12688" y1="68867" x2="17352" y2="69614"/>
                        <a14:foregroundMark x1="55065" y1="69614" x2="55065" y2="69614"/>
                        <a14:foregroundMark x1="59880" y1="70486" x2="59880" y2="70486"/>
                        <a14:foregroundMark x1="70010" y1="71357" x2="90923" y2="72105"/>
                        <a14:foregroundMark x1="81595" y1="74969" x2="83250" y2="83686"/>
                        <a14:foregroundMark x1="5717" y1="98132" x2="11936" y2="83188"/>
                        <a14:foregroundMark x1="11936" y1="83188" x2="13390" y2="76214"/>
                        <a14:foregroundMark x1="12538" y1="71731" x2="4764" y2="96887"/>
                        <a14:foregroundMark x1="4764" y1="96887" x2="4263" y2="98132"/>
                        <a14:foregroundMark x1="36961" y1="39601" x2="36961" y2="39601"/>
                        <a14:foregroundMark x1="91073" y1="75841" x2="85055" y2="87422"/>
                        <a14:foregroundMark x1="85055" y1="87422" x2="84754" y2="89415"/>
                        <a14:foregroundMark x1="86610" y1="82441" x2="90421" y2="9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0588" y="2348880"/>
            <a:ext cx="9029235" cy="3636146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9B236833-5F32-4904-BC34-7A3EBCC30554}"/>
              </a:ext>
            </a:extLst>
          </p:cNvPr>
          <p:cNvSpPr/>
          <p:nvPr/>
        </p:nvSpPr>
        <p:spPr>
          <a:xfrm>
            <a:off x="1054646" y="1268760"/>
            <a:ext cx="3434498" cy="1944216"/>
          </a:xfrm>
          <a:prstGeom prst="wedgeEllipseCallout">
            <a:avLst>
              <a:gd name="adj1" fmla="val 45945"/>
              <a:gd name="adj2" fmla="val 60309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</a:rPr>
              <a:t>Mỗi thẻ có 2 chấm tròn, mình lấy ra 5 thẻ.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3CC2041-5293-40C1-A651-098548F1EEBD}"/>
              </a:ext>
            </a:extLst>
          </p:cNvPr>
          <p:cNvSpPr/>
          <p:nvPr/>
        </p:nvSpPr>
        <p:spPr>
          <a:xfrm>
            <a:off x="7667707" y="1736812"/>
            <a:ext cx="3434498" cy="1368152"/>
          </a:xfrm>
          <a:prstGeom prst="wedgeEllipseCallout">
            <a:avLst>
              <a:gd name="adj1" fmla="val -56623"/>
              <a:gd name="adj2" fmla="val 44970"/>
            </a:avLst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</a:rPr>
              <a:t>Có tất cả bao nhiêu chấm tròn?</a:t>
            </a:r>
          </a:p>
        </p:txBody>
      </p:sp>
    </p:spTree>
    <p:extLst>
      <p:ext uri="{BB962C8B-B14F-4D97-AF65-F5344CB8AC3E}">
        <p14:creationId xmlns:p14="http://schemas.microsoft.com/office/powerpoint/2010/main" val="2582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98662" y="620688"/>
            <a:ext cx="8712968" cy="54041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VỚI PHÉP NHÂN – DẤU NHÂN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F0E8B4-B533-461D-8AAF-5DCA0891B066}"/>
              </a:ext>
            </a:extLst>
          </p:cNvPr>
          <p:cNvGrpSpPr/>
          <p:nvPr/>
        </p:nvGrpSpPr>
        <p:grpSpPr>
          <a:xfrm>
            <a:off x="233864" y="1769223"/>
            <a:ext cx="720080" cy="1440160"/>
            <a:chOff x="3862958" y="1412776"/>
            <a:chExt cx="1008112" cy="19442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8A170E-297D-4A25-BF9D-C2AC3DA7250E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06517F-41A1-47CD-B51F-76F75958004E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5361E61-86AD-476F-AE28-F95C01367A8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E8A257-1A27-4D4D-8EED-9207B0F55A35}"/>
              </a:ext>
            </a:extLst>
          </p:cNvPr>
          <p:cNvGrpSpPr/>
          <p:nvPr/>
        </p:nvGrpSpPr>
        <p:grpSpPr>
          <a:xfrm>
            <a:off x="4621209" y="1769223"/>
            <a:ext cx="720080" cy="1440160"/>
            <a:chOff x="3862958" y="1412776"/>
            <a:chExt cx="1008112" cy="19442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264532-70C9-4FB2-B76D-46C2DBC39365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0C4871-7BF1-42A3-B665-B6237C7844F9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F9DC94-3320-4439-A6E7-8EC6DE84DE8E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B0DAF-CBE2-4103-8C10-83407B73047E}"/>
              </a:ext>
            </a:extLst>
          </p:cNvPr>
          <p:cNvGrpSpPr/>
          <p:nvPr/>
        </p:nvGrpSpPr>
        <p:grpSpPr>
          <a:xfrm>
            <a:off x="2427536" y="1769223"/>
            <a:ext cx="720080" cy="1440160"/>
            <a:chOff x="3862958" y="1412776"/>
            <a:chExt cx="1008112" cy="1944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54347C-5360-44BB-AFDF-1CD9267E764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683D40-8800-4074-82D4-30E8815C8444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998D-427B-4892-9D5D-8951D58AC0D7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34541-A7EC-4374-A766-901F1AE0295D}"/>
              </a:ext>
            </a:extLst>
          </p:cNvPr>
          <p:cNvGrpSpPr/>
          <p:nvPr/>
        </p:nvGrpSpPr>
        <p:grpSpPr>
          <a:xfrm>
            <a:off x="3524372" y="1769223"/>
            <a:ext cx="720080" cy="1440160"/>
            <a:chOff x="3862958" y="1412776"/>
            <a:chExt cx="1008112" cy="19442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653090-6934-43C6-8471-F700A3E20724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BD9065-4DB1-4033-9C2C-8E8A048F3836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AC8450-D6E6-433C-93CA-5B06129D7566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AA44A1-F146-42D7-959B-452BACEB8468}"/>
              </a:ext>
            </a:extLst>
          </p:cNvPr>
          <p:cNvGrpSpPr/>
          <p:nvPr/>
        </p:nvGrpSpPr>
        <p:grpSpPr>
          <a:xfrm>
            <a:off x="1330700" y="1769223"/>
            <a:ext cx="720080" cy="1440160"/>
            <a:chOff x="3862958" y="1412776"/>
            <a:chExt cx="1008112" cy="19442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523032-1286-4530-B60F-C782BEEC3586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F6B00B-42CA-4A04-98FB-275A77A11A45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083ACF-30BB-406D-BEA3-A89825755D2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A9196D-C733-4B2A-8F39-6A6BC1F6D3A1}"/>
              </a:ext>
            </a:extLst>
          </p:cNvPr>
          <p:cNvSpPr/>
          <p:nvPr/>
        </p:nvSpPr>
        <p:spPr>
          <a:xfrm>
            <a:off x="4439022" y="191307"/>
            <a:ext cx="3744416" cy="936104"/>
          </a:xfrm>
          <a:prstGeom prst="roundRect">
            <a:avLst/>
          </a:prstGeom>
          <a:solidFill>
            <a:srgbClr val="F07E37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PHÉP NHÂN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944047-C68C-4EC8-9E2D-E59D7131CE69}"/>
              </a:ext>
            </a:extLst>
          </p:cNvPr>
          <p:cNvSpPr txBox="1"/>
          <p:nvPr/>
        </p:nvSpPr>
        <p:spPr>
          <a:xfrm>
            <a:off x="5543336" y="1769223"/>
            <a:ext cx="644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 được lấy 5 lần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71C75B-0107-44EE-A76E-210CD6621A48}"/>
              </a:ext>
            </a:extLst>
          </p:cNvPr>
          <p:cNvSpPr txBox="1"/>
          <p:nvPr/>
        </p:nvSpPr>
        <p:spPr>
          <a:xfrm>
            <a:off x="5543337" y="2604263"/>
            <a:ext cx="6187544" cy="158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</a:p>
          <a:p>
            <a:pPr algn="ctr">
              <a:lnSpc>
                <a:spcPct val="200000"/>
              </a:lnSpc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5ADCE4-DD78-4BAE-A5D7-B5C298952BA1}"/>
              </a:ext>
            </a:extLst>
          </p:cNvPr>
          <p:cNvSpPr txBox="1"/>
          <p:nvPr/>
        </p:nvSpPr>
        <p:spPr>
          <a:xfrm>
            <a:off x="5534902" y="4375393"/>
            <a:ext cx="6187544" cy="158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</a:p>
          <a:p>
            <a:pPr algn="ctr">
              <a:lnSpc>
                <a:spcPct val="200000"/>
              </a:lnSpc>
            </a:pPr>
            <a:r>
              <a:rPr 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nhân năm bằng mười</a:t>
            </a:r>
          </a:p>
        </p:txBody>
      </p:sp>
    </p:spTree>
    <p:extLst>
      <p:ext uri="{BB962C8B-B14F-4D97-AF65-F5344CB8AC3E}">
        <p14:creationId xmlns:p14="http://schemas.microsoft.com/office/powerpoint/2010/main" val="379870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79D9B467-3597-4B44-B162-7409A124FE2A}"/>
              </a:ext>
            </a:extLst>
          </p:cNvPr>
          <p:cNvSpPr/>
          <p:nvPr/>
        </p:nvSpPr>
        <p:spPr>
          <a:xfrm>
            <a:off x="4763058" y="1484784"/>
            <a:ext cx="2664296" cy="2520280"/>
          </a:xfrm>
          <a:prstGeom prst="mathMultiply">
            <a:avLst>
              <a:gd name="adj1" fmla="val 114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EBDDE6-D1A9-4337-AFB9-4E98E9156ACC}"/>
              </a:ext>
            </a:extLst>
          </p:cNvPr>
          <p:cNvSpPr/>
          <p:nvPr/>
        </p:nvSpPr>
        <p:spPr>
          <a:xfrm>
            <a:off x="4222998" y="4221088"/>
            <a:ext cx="3744416" cy="93610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DẤU NHÂN</a:t>
            </a:r>
          </a:p>
        </p:txBody>
      </p:sp>
    </p:spTree>
    <p:extLst>
      <p:ext uri="{BB962C8B-B14F-4D97-AF65-F5344CB8AC3E}">
        <p14:creationId xmlns:p14="http://schemas.microsoft.com/office/powerpoint/2010/main" val="7736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512" y="-1047836"/>
            <a:ext cx="609600" cy="609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11238E3-2A72-438C-86A2-D612DB0CC4B2}"/>
              </a:ext>
            </a:extLst>
          </p:cNvPr>
          <p:cNvGrpSpPr/>
          <p:nvPr/>
        </p:nvGrpSpPr>
        <p:grpSpPr>
          <a:xfrm>
            <a:off x="1807232" y="247770"/>
            <a:ext cx="7443045" cy="678033"/>
            <a:chOff x="1253941" y="511805"/>
            <a:chExt cx="7443045" cy="678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74491AE-58EA-4F03-80F0-28A370F5F08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D71916F-E489-4F93-B544-C93C9527CF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23FACB3-6E27-49B6-8D0D-D7146B5F2D5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545A9B-E291-46D4-AE16-51D0775D59D5}"/>
                </a:ext>
              </a:extLst>
            </p:cNvPr>
            <p:cNvSpPr txBox="1"/>
            <p:nvPr/>
          </p:nvSpPr>
          <p:spPr>
            <a:xfrm>
              <a:off x="2059472" y="511805"/>
              <a:ext cx="6637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hình rồi nói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98F0A9-8E4A-4904-B6C0-79C9CDF5EBE6}"/>
              </a:ext>
            </a:extLst>
          </p:cNvPr>
          <p:cNvCxnSpPr>
            <a:cxnSpLocks/>
          </p:cNvCxnSpPr>
          <p:nvPr/>
        </p:nvCxnSpPr>
        <p:spPr>
          <a:xfrm flipV="1">
            <a:off x="2461281" y="832545"/>
            <a:ext cx="5504808" cy="20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230FD-6256-4048-91F4-9823B62E2277}"/>
              </a:ext>
            </a:extLst>
          </p:cNvPr>
          <p:cNvGrpSpPr/>
          <p:nvPr/>
        </p:nvGrpSpPr>
        <p:grpSpPr>
          <a:xfrm>
            <a:off x="5620549" y="2252325"/>
            <a:ext cx="1573369" cy="1515762"/>
            <a:chOff x="233863" y="1769223"/>
            <a:chExt cx="1573369" cy="15157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0EB734-9D96-4ED7-9535-0B10F640772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2C524D2-BDB0-45DC-BC92-3B8C4BBC7E98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6323D1-F3A5-4721-90FA-1D4689D43E7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FAB2E28-CF3C-497C-9A22-491F441B8577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8F9E71C-E15A-4641-B378-12A8EF83043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D8BD1B-0F15-4869-8DE5-50B6BB5CDD8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B6A29D-1572-4615-B9B9-CC8FA930D0AC}"/>
              </a:ext>
            </a:extLst>
          </p:cNvPr>
          <p:cNvGrpSpPr/>
          <p:nvPr/>
        </p:nvGrpSpPr>
        <p:grpSpPr>
          <a:xfrm>
            <a:off x="3358902" y="2252325"/>
            <a:ext cx="1573369" cy="1515762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C3DEDB-6971-4CBD-907F-083DDF24CB79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4B158F-7FAE-4389-9FF4-8F1ACE1B7042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D4DE917-0213-4197-8741-F52562E2AF4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13D83D-C23E-4AB0-BB9E-86A569FA926A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78A2570-91A1-41ED-A291-40C1394A5D96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DC20BC-A999-4EE8-B8BC-820763EC297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13A923-54EA-4EB1-9B4A-4CFC79D139D9}"/>
              </a:ext>
            </a:extLst>
          </p:cNvPr>
          <p:cNvGrpSpPr/>
          <p:nvPr/>
        </p:nvGrpSpPr>
        <p:grpSpPr>
          <a:xfrm>
            <a:off x="7882197" y="2245579"/>
            <a:ext cx="1573369" cy="1515762"/>
            <a:chOff x="233863" y="1769223"/>
            <a:chExt cx="1573369" cy="151576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8FBB391-5009-442F-9F1E-6D63B99E323D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CEDE90-423A-4851-9788-020C7C1D896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DAFB859-6226-442A-93CC-607DF49590F9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046B06C-49AD-41ED-A80D-E7144FC33AE2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1AF0A-D7D9-4E0C-BAD5-3DB8A6039E0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ECE059-CF4D-4F0E-8FCE-78D8901F1CF3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7350978-DBBA-4338-B918-AF28CEF93F6F}"/>
              </a:ext>
            </a:extLst>
          </p:cNvPr>
          <p:cNvSpPr txBox="1"/>
          <p:nvPr/>
        </p:nvSpPr>
        <p:spPr>
          <a:xfrm>
            <a:off x="3073063" y="4364959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5 được lấy 3 lần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882F61-32C9-4FFC-A7D4-25435578FAA4}"/>
              </a:ext>
            </a:extLst>
          </p:cNvPr>
          <p:cNvSpPr txBox="1"/>
          <p:nvPr/>
        </p:nvSpPr>
        <p:spPr>
          <a:xfrm>
            <a:off x="3003433" y="5278737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A0065C-8B36-472A-8AF3-DDB4920C7C13}"/>
              </a:ext>
            </a:extLst>
          </p:cNvPr>
          <p:cNvSpPr txBox="1"/>
          <p:nvPr/>
        </p:nvSpPr>
        <p:spPr>
          <a:xfrm>
            <a:off x="1583787" y="1731706"/>
            <a:ext cx="140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</a:p>
        </p:txBody>
      </p:sp>
    </p:spTree>
    <p:extLst>
      <p:ext uri="{BB962C8B-B14F-4D97-AF65-F5344CB8AC3E}">
        <p14:creationId xmlns:p14="http://schemas.microsoft.com/office/powerpoint/2010/main" val="15726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6" grpId="0"/>
      <p:bldP spid="6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D7EEE7B-F82B-4116-ADF4-F829A5D3134F}"/>
              </a:ext>
            </a:extLst>
          </p:cNvPr>
          <p:cNvGrpSpPr/>
          <p:nvPr/>
        </p:nvGrpSpPr>
        <p:grpSpPr>
          <a:xfrm>
            <a:off x="4133962" y="2501546"/>
            <a:ext cx="1008112" cy="1064657"/>
            <a:chOff x="233863" y="1769223"/>
            <a:chExt cx="1573369" cy="15157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B67C74D-3277-453A-9A42-73084475F84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5DCCFD-DF70-4762-BB36-EE60D2B0D461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627182-8606-46D0-8812-7AAB8CAFA6C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DAC80D-5B38-444F-9B4F-008313DC6012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9939B0-DB88-466F-8847-DFA17993B691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B9DE20-C52B-4325-9CFC-13379315F5B2}"/>
              </a:ext>
            </a:extLst>
          </p:cNvPr>
          <p:cNvGrpSpPr/>
          <p:nvPr/>
        </p:nvGrpSpPr>
        <p:grpSpPr>
          <a:xfrm>
            <a:off x="2957466" y="2501546"/>
            <a:ext cx="1008112" cy="1064657"/>
            <a:chOff x="233863" y="1769223"/>
            <a:chExt cx="1573369" cy="15157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5229D2-429D-4D62-A69A-837D7FF3EAB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4D96FF-9681-4A75-BD92-34D8C26484F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6863E9C-CC5F-48D2-99BB-047124EBCB1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8B2599-E145-45BB-890F-4D7600AE3A20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3AE56E7-1C05-405A-8BCB-B6769040FFC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AB987CF-AD0D-42D9-A199-1C04FA07A62E}"/>
              </a:ext>
            </a:extLst>
          </p:cNvPr>
          <p:cNvGrpSpPr/>
          <p:nvPr/>
        </p:nvGrpSpPr>
        <p:grpSpPr>
          <a:xfrm>
            <a:off x="1780970" y="2501546"/>
            <a:ext cx="1008112" cy="1064657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87A5D92-932E-48BD-80EE-9215DD091676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D4404D-C32A-46F2-B6AA-C62D5E9C4FB4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97B670-5A1C-4B3B-A5BF-767BE59B3D7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342C5B6-C564-48B9-9919-868C656A1D90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9FBEE5A-BCC3-4F7E-86E5-A8341C4FA4F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FB16B2-B07A-4F4F-8640-979DDA401847}"/>
              </a:ext>
            </a:extLst>
          </p:cNvPr>
          <p:cNvGrpSpPr/>
          <p:nvPr/>
        </p:nvGrpSpPr>
        <p:grpSpPr>
          <a:xfrm>
            <a:off x="5310459" y="2501546"/>
            <a:ext cx="1008112" cy="1064657"/>
            <a:chOff x="233863" y="1769223"/>
            <a:chExt cx="1573369" cy="151576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AE63F8-FC95-4126-AAC7-19FF5B9D858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6838855-F19E-4FB4-B6CB-3572B17FCB6A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D970DC-339A-4B42-8192-806A9EB3513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0F45302-724E-4D4B-95E2-B1FEDC9EDC75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FC6AB93-1613-4E20-BE19-E12FD5FF21E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0858E76-5EE2-4241-9EA8-1622CEAF1A37}"/>
              </a:ext>
            </a:extLst>
          </p:cNvPr>
          <p:cNvGrpSpPr/>
          <p:nvPr/>
        </p:nvGrpSpPr>
        <p:grpSpPr>
          <a:xfrm>
            <a:off x="604474" y="2501546"/>
            <a:ext cx="1008112" cy="1064657"/>
            <a:chOff x="233863" y="1769223"/>
            <a:chExt cx="1573369" cy="151576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CCA4FFC-4D23-4CB8-9F17-1664C8D66C8E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46B5D3F-1D84-45E2-BA07-977D081C527F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7F34E05-AFC3-4E77-ACB0-8B40C27CB0E2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70406D0-48A3-49EA-A9E0-330DBD9EDB88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A2C076F-2133-4868-90CB-99AB162C043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AC3D301-3F68-4E5C-B44C-15DE537CA0A7}"/>
              </a:ext>
            </a:extLst>
          </p:cNvPr>
          <p:cNvSpPr txBox="1"/>
          <p:nvPr/>
        </p:nvSpPr>
        <p:spPr>
          <a:xfrm>
            <a:off x="1542960" y="4115680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được lấy 5 lần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0BF371-9086-4BD6-A1D2-B4CF7392FDD0}"/>
              </a:ext>
            </a:extLst>
          </p:cNvPr>
          <p:cNvSpPr txBox="1"/>
          <p:nvPr/>
        </p:nvSpPr>
        <p:spPr>
          <a:xfrm>
            <a:off x="1473330" y="5029458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4         5 = 20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0A2FF0-9CDD-4460-A302-7629EA6E5DF9}"/>
              </a:ext>
            </a:extLst>
          </p:cNvPr>
          <p:cNvSpPr/>
          <p:nvPr/>
        </p:nvSpPr>
        <p:spPr>
          <a:xfrm>
            <a:off x="2053627" y="5064634"/>
            <a:ext cx="721159" cy="6463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ysClr val="windowText" lastClr="000000"/>
                </a:solidFill>
              </a:rPr>
              <a:t>?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8AB988-1758-4D43-9C40-9BBB42F35E9B}"/>
              </a:ext>
            </a:extLst>
          </p:cNvPr>
          <p:cNvGrpSpPr/>
          <p:nvPr/>
        </p:nvGrpSpPr>
        <p:grpSpPr>
          <a:xfrm>
            <a:off x="1807232" y="247770"/>
            <a:ext cx="7443045" cy="678033"/>
            <a:chOff x="1253941" y="511805"/>
            <a:chExt cx="7443045" cy="67803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2D33C16-3352-4C3D-A22C-D47B3E6D710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253EF67-2FCE-421C-A646-55EE32E4C44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1146008-1AEF-412C-A8DD-5C5CF2ABA95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AB909A-FCAD-43D0-89FB-5CA1D8860A49}"/>
                </a:ext>
              </a:extLst>
            </p:cNvPr>
            <p:cNvSpPr txBox="1"/>
            <p:nvPr/>
          </p:nvSpPr>
          <p:spPr>
            <a:xfrm>
              <a:off x="2059472" y="511805"/>
              <a:ext cx="6637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hình rồi nói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0F25452-8477-4EEC-A027-E30C0343045D}"/>
              </a:ext>
            </a:extLst>
          </p:cNvPr>
          <p:cNvCxnSpPr>
            <a:cxnSpLocks/>
          </p:cNvCxnSpPr>
          <p:nvPr/>
        </p:nvCxnSpPr>
        <p:spPr>
          <a:xfrm flipV="1">
            <a:off x="2461281" y="832545"/>
            <a:ext cx="5504808" cy="20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647D7D-202B-4061-A697-A58CB2780A47}"/>
              </a:ext>
            </a:extLst>
          </p:cNvPr>
          <p:cNvSpPr txBox="1"/>
          <p:nvPr/>
        </p:nvSpPr>
        <p:spPr>
          <a:xfrm>
            <a:off x="482401" y="1619349"/>
            <a:ext cx="65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311FB0C-6D5B-4363-9488-A6771AE7707B}"/>
              </a:ext>
            </a:extLst>
          </p:cNvPr>
          <p:cNvSpPr/>
          <p:nvPr/>
        </p:nvSpPr>
        <p:spPr>
          <a:xfrm>
            <a:off x="2053627" y="5064634"/>
            <a:ext cx="721159" cy="6463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ysClr val="windowText" lastClr="000000"/>
                </a:solidFill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D31A05-FA0A-4729-AFEC-C0D071929644}"/>
              </a:ext>
            </a:extLst>
          </p:cNvPr>
          <p:cNvSpPr txBox="1"/>
          <p:nvPr/>
        </p:nvSpPr>
        <p:spPr>
          <a:xfrm>
            <a:off x="8035719" y="4099398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6 được lấy 2 lần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8C5388-F5B1-45DF-960E-327F07D47E9A}"/>
              </a:ext>
            </a:extLst>
          </p:cNvPr>
          <p:cNvSpPr txBox="1"/>
          <p:nvPr/>
        </p:nvSpPr>
        <p:spPr>
          <a:xfrm>
            <a:off x="7966089" y="5013176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709333-3ED2-416A-8C39-C67C24302702}"/>
              </a:ext>
            </a:extLst>
          </p:cNvPr>
          <p:cNvSpPr/>
          <p:nvPr/>
        </p:nvSpPr>
        <p:spPr>
          <a:xfrm>
            <a:off x="8546386" y="5048352"/>
            <a:ext cx="721159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ysClr val="windowText" lastClr="000000"/>
                </a:solidFill>
              </a:rPr>
              <a:t>?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B101867-10A2-4993-927F-183C81BE0DDD}"/>
              </a:ext>
            </a:extLst>
          </p:cNvPr>
          <p:cNvSpPr txBox="1"/>
          <p:nvPr/>
        </p:nvSpPr>
        <p:spPr>
          <a:xfrm>
            <a:off x="7263226" y="1619349"/>
            <a:ext cx="65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CEB8068-27BB-4A0C-92DB-DBFF91F0F3A5}"/>
              </a:ext>
            </a:extLst>
          </p:cNvPr>
          <p:cNvSpPr/>
          <p:nvPr/>
        </p:nvSpPr>
        <p:spPr>
          <a:xfrm>
            <a:off x="8546386" y="5048352"/>
            <a:ext cx="721159" cy="6463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ysClr val="windowText" lastClr="000000"/>
                </a:solidFill>
              </a:rPr>
              <a:t>x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E0F23B-CE38-418D-863C-9BF6CA22C46F}"/>
              </a:ext>
            </a:extLst>
          </p:cNvPr>
          <p:cNvGrpSpPr/>
          <p:nvPr/>
        </p:nvGrpSpPr>
        <p:grpSpPr>
          <a:xfrm>
            <a:off x="8204289" y="2501546"/>
            <a:ext cx="1031115" cy="1064657"/>
            <a:chOff x="2444608" y="2060848"/>
            <a:chExt cx="1319248" cy="136815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0F2C9B-B344-447F-AF5B-422D1220CB39}"/>
                </a:ext>
              </a:extLst>
            </p:cNvPr>
            <p:cNvSpPr/>
            <p:nvPr/>
          </p:nvSpPr>
          <p:spPr>
            <a:xfrm>
              <a:off x="2444608" y="2060848"/>
              <a:ext cx="1319248" cy="13681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325E0A8-2C5E-483A-A5FB-638F096908BA}"/>
                </a:ext>
              </a:extLst>
            </p:cNvPr>
            <p:cNvSpPr/>
            <p:nvPr/>
          </p:nvSpPr>
          <p:spPr>
            <a:xfrm>
              <a:off x="2573989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899298F-7091-4E82-9926-A5E7C9A3850A}"/>
                </a:ext>
              </a:extLst>
            </p:cNvPr>
            <p:cNvSpPr/>
            <p:nvPr/>
          </p:nvSpPr>
          <p:spPr>
            <a:xfrm>
              <a:off x="2573990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19105BE-69C9-4A94-B7F2-720C9D26A195}"/>
                </a:ext>
              </a:extLst>
            </p:cNvPr>
            <p:cNvSpPr/>
            <p:nvPr/>
          </p:nvSpPr>
          <p:spPr>
            <a:xfrm>
              <a:off x="2573989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190D27-89D2-490C-ABD8-775F9886A8A6}"/>
                </a:ext>
              </a:extLst>
            </p:cNvPr>
            <p:cNvSpPr/>
            <p:nvPr/>
          </p:nvSpPr>
          <p:spPr>
            <a:xfrm>
              <a:off x="3264048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74B9A4D-7450-45AA-B80F-629925AC2B6C}"/>
                </a:ext>
              </a:extLst>
            </p:cNvPr>
            <p:cNvSpPr/>
            <p:nvPr/>
          </p:nvSpPr>
          <p:spPr>
            <a:xfrm>
              <a:off x="3264049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782A107-A352-42C0-ABD9-D1DB5CF46895}"/>
                </a:ext>
              </a:extLst>
            </p:cNvPr>
            <p:cNvSpPr/>
            <p:nvPr/>
          </p:nvSpPr>
          <p:spPr>
            <a:xfrm>
              <a:off x="3264048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8AD34E3-590E-4F70-83B4-BE759DE90202}"/>
              </a:ext>
            </a:extLst>
          </p:cNvPr>
          <p:cNvGrpSpPr/>
          <p:nvPr/>
        </p:nvGrpSpPr>
        <p:grpSpPr>
          <a:xfrm>
            <a:off x="9902719" y="2501546"/>
            <a:ext cx="1031115" cy="1064657"/>
            <a:chOff x="2444608" y="2060848"/>
            <a:chExt cx="1319248" cy="136815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EDA82A7-1119-4758-A06C-41A6B4AC81DC}"/>
                </a:ext>
              </a:extLst>
            </p:cNvPr>
            <p:cNvSpPr/>
            <p:nvPr/>
          </p:nvSpPr>
          <p:spPr>
            <a:xfrm>
              <a:off x="2444608" y="2060848"/>
              <a:ext cx="1319248" cy="13681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AA6E0CA-C927-4055-9AC6-D1694FCCFA54}"/>
                </a:ext>
              </a:extLst>
            </p:cNvPr>
            <p:cNvSpPr/>
            <p:nvPr/>
          </p:nvSpPr>
          <p:spPr>
            <a:xfrm>
              <a:off x="2573989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042CC41-6D9F-42F7-8461-4E97F2AD21BF}"/>
                </a:ext>
              </a:extLst>
            </p:cNvPr>
            <p:cNvSpPr/>
            <p:nvPr/>
          </p:nvSpPr>
          <p:spPr>
            <a:xfrm>
              <a:off x="2573990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DF24703-E981-46EF-A848-488ACC2F152F}"/>
                </a:ext>
              </a:extLst>
            </p:cNvPr>
            <p:cNvSpPr/>
            <p:nvPr/>
          </p:nvSpPr>
          <p:spPr>
            <a:xfrm>
              <a:off x="2573989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68998EE-1760-4589-A519-67A7D378324F}"/>
                </a:ext>
              </a:extLst>
            </p:cNvPr>
            <p:cNvSpPr/>
            <p:nvPr/>
          </p:nvSpPr>
          <p:spPr>
            <a:xfrm>
              <a:off x="3264048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5130B8-F809-4FD5-92ED-D058F63595CB}"/>
                </a:ext>
              </a:extLst>
            </p:cNvPr>
            <p:cNvSpPr/>
            <p:nvPr/>
          </p:nvSpPr>
          <p:spPr>
            <a:xfrm>
              <a:off x="3264049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3EA89AF-00F3-4D07-BE63-8B4A86030213}"/>
                </a:ext>
              </a:extLst>
            </p:cNvPr>
            <p:cNvSpPr/>
            <p:nvPr/>
          </p:nvSpPr>
          <p:spPr>
            <a:xfrm>
              <a:off x="3264048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0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31" grpId="0" animBg="1"/>
      <p:bldP spid="73" grpId="0"/>
      <p:bldP spid="74" grpId="0" animBg="1"/>
      <p:bldP spid="75" grpId="0"/>
      <p:bldP spid="76" grpId="0"/>
      <p:bldP spid="77" grpId="0" animBg="1"/>
      <p:bldP spid="78" grpId="0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4DE85F-2824-4B05-BCEB-EE7B5C7AF703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8DEC957-14A0-4960-95CB-AA006B483B4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935F2B6-F0F6-44AF-AE58-DF036D49BC5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EA36639-C081-4EC4-A1D0-A7437A58385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6D6D6DA-C80F-4473-8E92-BB736A8CE06D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Chọn phép tính nhân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8FAC720-952B-4F3B-91B8-49FB9B16B3E8}"/>
              </a:ext>
            </a:extLst>
          </p:cNvPr>
          <p:cNvCxnSpPr>
            <a:cxnSpLocks/>
          </p:cNvCxnSpPr>
          <p:nvPr/>
        </p:nvCxnSpPr>
        <p:spPr>
          <a:xfrm flipV="1">
            <a:off x="2142068" y="832545"/>
            <a:ext cx="9033200" cy="20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87F0A3-28BC-453C-A106-BC30FDE07E00}"/>
              </a:ext>
            </a:extLst>
          </p:cNvPr>
          <p:cNvGrpSpPr/>
          <p:nvPr/>
        </p:nvGrpSpPr>
        <p:grpSpPr>
          <a:xfrm>
            <a:off x="262558" y="1340767"/>
            <a:ext cx="5904656" cy="1542647"/>
            <a:chOff x="334566" y="1583602"/>
            <a:chExt cx="6408712" cy="173393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F66E842-9058-40D9-A0C6-21DE866ADB4B}"/>
                </a:ext>
              </a:extLst>
            </p:cNvPr>
            <p:cNvSpPr/>
            <p:nvPr/>
          </p:nvSpPr>
          <p:spPr>
            <a:xfrm>
              <a:off x="334566" y="1583602"/>
              <a:ext cx="6408712" cy="1733938"/>
            </a:xfrm>
            <a:prstGeom prst="roundRect">
              <a:avLst>
                <a:gd name="adj" fmla="val 2168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994498-EB2D-4E69-A439-F8A6468A6880}"/>
                </a:ext>
              </a:extLst>
            </p:cNvPr>
            <p:cNvGrpSpPr/>
            <p:nvPr/>
          </p:nvGrpSpPr>
          <p:grpSpPr>
            <a:xfrm>
              <a:off x="478582" y="1700808"/>
              <a:ext cx="6124282" cy="1505619"/>
              <a:chOff x="330964" y="1484784"/>
              <a:chExt cx="6961300" cy="166549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FBDE574-D9C4-4E9F-A494-CED543374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330964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537781E6-FE94-4CF4-A435-8BA41E76B9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2682460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5B3AEB1E-1B3C-44B5-B1B0-21275F520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5033956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49A5E56-9845-4916-AE1E-BF6CC06DFEEE}"/>
              </a:ext>
            </a:extLst>
          </p:cNvPr>
          <p:cNvGrpSpPr/>
          <p:nvPr/>
        </p:nvGrpSpPr>
        <p:grpSpPr>
          <a:xfrm>
            <a:off x="262558" y="4910389"/>
            <a:ext cx="5904656" cy="1542647"/>
            <a:chOff x="334566" y="1583602"/>
            <a:chExt cx="6408712" cy="1733938"/>
          </a:xfrm>
          <a:solidFill>
            <a:srgbClr val="92D050"/>
          </a:solidFill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284F8BA9-64BB-4D43-A2BA-DF778685FB9F}"/>
                </a:ext>
              </a:extLst>
            </p:cNvPr>
            <p:cNvSpPr/>
            <p:nvPr/>
          </p:nvSpPr>
          <p:spPr>
            <a:xfrm>
              <a:off x="334566" y="1583602"/>
              <a:ext cx="6408712" cy="1733938"/>
            </a:xfrm>
            <a:prstGeom prst="roundRect">
              <a:avLst>
                <a:gd name="adj" fmla="val 216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E5C5F6C-AA70-44FD-B7DF-593077860FAE}"/>
                </a:ext>
              </a:extLst>
            </p:cNvPr>
            <p:cNvGrpSpPr/>
            <p:nvPr/>
          </p:nvGrpSpPr>
          <p:grpSpPr>
            <a:xfrm>
              <a:off x="478582" y="1700808"/>
              <a:ext cx="6124282" cy="1505619"/>
              <a:chOff x="330964" y="1484784"/>
              <a:chExt cx="6961300" cy="1665491"/>
            </a:xfrm>
            <a:grpFill/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FF8788D4-D6A9-416A-B00D-54070D101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330964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90885F9D-4ABF-4F29-981B-3B6B29AC9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2682460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947A60E1-CEC3-42EE-BB03-4662C09A0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5033956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15CDE5-C686-42E6-829B-DE6AF221F404}"/>
              </a:ext>
            </a:extLst>
          </p:cNvPr>
          <p:cNvGrpSpPr/>
          <p:nvPr/>
        </p:nvGrpSpPr>
        <p:grpSpPr>
          <a:xfrm>
            <a:off x="262558" y="3125578"/>
            <a:ext cx="5904656" cy="1542647"/>
            <a:chOff x="262558" y="3125578"/>
            <a:chExt cx="5904656" cy="154264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F4B9DB-79C8-4BE5-B2C0-44FA0A8AA478}"/>
                </a:ext>
              </a:extLst>
            </p:cNvPr>
            <p:cNvGrpSpPr/>
            <p:nvPr/>
          </p:nvGrpSpPr>
          <p:grpSpPr>
            <a:xfrm>
              <a:off x="262558" y="3125578"/>
              <a:ext cx="5904656" cy="1542647"/>
              <a:chOff x="334566" y="1583602"/>
              <a:chExt cx="6408712" cy="1733938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6D54C2A1-E170-488D-8F98-73B9745413F5}"/>
                  </a:ext>
                </a:extLst>
              </p:cNvPr>
              <p:cNvSpPr/>
              <p:nvPr/>
            </p:nvSpPr>
            <p:spPr>
              <a:xfrm>
                <a:off x="334566" y="1583602"/>
                <a:ext cx="6408712" cy="1733938"/>
              </a:xfrm>
              <a:prstGeom prst="roundRect">
                <a:avLst>
                  <a:gd name="adj" fmla="val 216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B1365206-BDF9-4B03-96DD-6DD1DE623B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" r="-576"/>
              <a:stretch/>
            </p:blipFill>
            <p:spPr>
              <a:xfrm>
                <a:off x="515977" y="1924649"/>
                <a:ext cx="2696046" cy="1154179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E62943F9-69D4-425C-A8D2-04DABFEDA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" r="-576"/>
            <a:stretch/>
          </p:blipFill>
          <p:spPr>
            <a:xfrm>
              <a:off x="3298457" y="3429000"/>
              <a:ext cx="2483997" cy="10268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1E7EA8-854A-41E0-A7F0-BF53E3FE510F}"/>
              </a:ext>
            </a:extLst>
          </p:cNvPr>
          <p:cNvSpPr/>
          <p:nvPr/>
        </p:nvSpPr>
        <p:spPr>
          <a:xfrm>
            <a:off x="8543478" y="1680042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5 x 2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CB8ABC81-B182-43D0-9C74-5CFC8FEA98E3}"/>
              </a:ext>
            </a:extLst>
          </p:cNvPr>
          <p:cNvSpPr/>
          <p:nvPr/>
        </p:nvSpPr>
        <p:spPr>
          <a:xfrm>
            <a:off x="8543478" y="3510376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6 x 3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A6BD6984-89E8-4A49-8EC6-91FD9A5F8EF1}"/>
              </a:ext>
            </a:extLst>
          </p:cNvPr>
          <p:cNvSpPr/>
          <p:nvPr/>
        </p:nvSpPr>
        <p:spPr>
          <a:xfrm>
            <a:off x="8526010" y="5249664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B29771-3C10-4D70-8D27-D7C386618AB8}"/>
              </a:ext>
            </a:extLst>
          </p:cNvPr>
          <p:cNvCxnSpPr>
            <a:stCxn id="23" idx="3"/>
            <a:endCxn id="138" idx="1"/>
          </p:cNvCxnSpPr>
          <p:nvPr/>
        </p:nvCxnSpPr>
        <p:spPr>
          <a:xfrm>
            <a:off x="6167214" y="2112091"/>
            <a:ext cx="2376264" cy="18303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889373D-86EF-4BB2-B2A3-998AAF7572F0}"/>
              </a:ext>
            </a:extLst>
          </p:cNvPr>
          <p:cNvCxnSpPr>
            <a:cxnSpLocks/>
            <a:stCxn id="119" idx="3"/>
            <a:endCxn id="52" idx="1"/>
          </p:cNvCxnSpPr>
          <p:nvPr/>
        </p:nvCxnSpPr>
        <p:spPr>
          <a:xfrm flipV="1">
            <a:off x="6167214" y="2112090"/>
            <a:ext cx="2376264" cy="178481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611D1DE-5E3E-4E7D-919A-284F59A1939A}"/>
              </a:ext>
            </a:extLst>
          </p:cNvPr>
          <p:cNvCxnSpPr>
            <a:cxnSpLocks/>
            <a:stCxn id="125" idx="3"/>
            <a:endCxn id="139" idx="1"/>
          </p:cNvCxnSpPr>
          <p:nvPr/>
        </p:nvCxnSpPr>
        <p:spPr>
          <a:xfrm flipV="1">
            <a:off x="6167214" y="5681712"/>
            <a:ext cx="2358796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8" grpId="0" animBg="1"/>
      <p:bldP spid="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FA08B5-1B84-4DF3-AFB8-731A799FAC7A}"/>
              </a:ext>
            </a:extLst>
          </p:cNvPr>
          <p:cNvGrpSpPr/>
          <p:nvPr/>
        </p:nvGrpSpPr>
        <p:grpSpPr>
          <a:xfrm>
            <a:off x="982638" y="230687"/>
            <a:ext cx="10786118" cy="678033"/>
            <a:chOff x="1253941" y="511805"/>
            <a:chExt cx="10786118" cy="6780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1BCF77-6C9D-466D-8F9E-D757D2EDC810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FA99EFB-65B9-4645-8D10-7FBE0B17E0F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C76A3B2-AD5D-4C2B-8887-860269EC5C9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FA28A6-F6F3-4BF8-975D-4AEA6514B6FD}"/>
                </a:ext>
              </a:extLst>
            </p:cNvPr>
            <p:cNvSpPr txBox="1"/>
            <p:nvPr/>
          </p:nvSpPr>
          <p:spPr>
            <a:xfrm>
              <a:off x="2059471" y="511805"/>
              <a:ext cx="998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mỗi phép nhân sau: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E994E-98AC-44BE-8779-5D8CA20F9CA0}"/>
              </a:ext>
            </a:extLst>
          </p:cNvPr>
          <p:cNvCxnSpPr>
            <a:cxnSpLocks/>
          </p:cNvCxnSpPr>
          <p:nvPr/>
        </p:nvCxnSpPr>
        <p:spPr>
          <a:xfrm flipV="1">
            <a:off x="1816587" y="784267"/>
            <a:ext cx="9535203" cy="213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A1B8E72-692D-451F-84CE-591816745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15521"/>
          <a:stretch/>
        </p:blipFill>
        <p:spPr>
          <a:xfrm>
            <a:off x="3214886" y="1700808"/>
            <a:ext cx="8489184" cy="390059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D590D-6774-48B2-A3C1-B06E69949AE8}"/>
              </a:ext>
            </a:extLst>
          </p:cNvPr>
          <p:cNvSpPr/>
          <p:nvPr/>
        </p:nvSpPr>
        <p:spPr>
          <a:xfrm>
            <a:off x="603812" y="1856986"/>
            <a:ext cx="2304256" cy="374441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341</Words>
  <Application>Microsoft Office PowerPoint</Application>
  <PresentationFormat>Tùy chỉnh</PresentationFormat>
  <Paragraphs>66</Paragraphs>
  <Slides>14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10</cp:lastModifiedBy>
  <cp:revision>59</cp:revision>
  <dcterms:created xsi:type="dcterms:W3CDTF">2021-07-29T12:47:40Z</dcterms:created>
  <dcterms:modified xsi:type="dcterms:W3CDTF">2022-01-18T00:45:51Z</dcterms:modified>
</cp:coreProperties>
</file>