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  <p:sldMasterId id="2147483699" r:id="rId4"/>
    <p:sldMasterId id="2147483725" r:id="rId5"/>
  </p:sldMasterIdLst>
  <p:notesMasterIdLst>
    <p:notesMasterId r:id="rId21"/>
  </p:notesMasterIdLst>
  <p:sldIdLst>
    <p:sldId id="264" r:id="rId6"/>
    <p:sldId id="275" r:id="rId7"/>
    <p:sldId id="265" r:id="rId8"/>
    <p:sldId id="271" r:id="rId9"/>
    <p:sldId id="276" r:id="rId10"/>
    <p:sldId id="277" r:id="rId11"/>
    <p:sldId id="268" r:id="rId12"/>
    <p:sldId id="278" r:id="rId13"/>
    <p:sldId id="279" r:id="rId14"/>
    <p:sldId id="280" r:id="rId15"/>
    <p:sldId id="281" r:id="rId16"/>
    <p:sldId id="282" r:id="rId17"/>
    <p:sldId id="287" r:id="rId18"/>
    <p:sldId id="266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DDFF"/>
    <a:srgbClr val="DBECEF"/>
    <a:srgbClr val="E7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582" y="-186"/>
      </p:cViewPr>
      <p:guideLst>
        <p:guide orient="horz" pos="21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6FFB-C309-486F-A6CE-7EAB766431B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FD32D-212A-4F2A-B8FE-35DA279EB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5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-620881">
            <a:off x="2471403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397185" y="698684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125233" y="3986037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8869" y="596935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600" lvl="0" indent="-3854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200" lvl="1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800" lvl="2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400" lvl="3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8000" lvl="4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7600" lvl="5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6565" lvl="6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165" lvl="7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5765" lvl="8" indent="-3854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6565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165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5765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896489">
            <a:off x="8123164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7" y="582185"/>
            <a:ext cx="2874295" cy="2014411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/>
          <a:srcRect b="7123"/>
          <a:stretch>
            <a:fillRect/>
          </a:stretch>
        </p:blipFill>
        <p:spPr>
          <a:xfrm>
            <a:off x="2632135" y="432987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200" lvl="1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800" lvl="2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400" lvl="3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8000" lvl="4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600" lvl="5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6565" lvl="6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165" lvl="7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5765" lvl="8" indent="-457200" algn="ctr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72233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405240">
            <a:off x="8378804" y="3180521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417625">
            <a:off x="5838619" y="1766176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81" y="3111883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/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Slidesgo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Flaticon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Freepik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600" lvl="0" indent="-3854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200" lvl="1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800" lvl="2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400" lvl="3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8000" lvl="4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7600" lvl="5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7200" lvl="6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800" lvl="7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6400" lvl="8" indent="-3854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7200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800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6400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/>
          <a:srcRect b="7123"/>
          <a:stretch>
            <a:fillRect/>
          </a:stretch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200" lvl="1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800" lvl="2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400" lvl="3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8000" lvl="4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600" lvl="5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200" lvl="6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800" lvl="7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400" lvl="8" indent="-457200" algn="ctr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405240">
            <a:off x="8378802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Slidesgo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Flaticon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Freepik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639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324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110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38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077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9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627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526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47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52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891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00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7FE7-74B0-41A0-BC2B-6A08FE13BE8A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38D4-B986-4F46-8FF9-0CCAA9DEE8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7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4.xml"/><Relationship Id="rId6" Type="http://schemas.microsoft.com/office/2007/relationships/hdphoto" Target="../media/hdphoto2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102317" y="3700897"/>
            <a:ext cx="8106400" cy="22068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vi-VN" sz="9600" dirty="0" smtClean="0">
                <a:solidFill>
                  <a:schemeClr val="accent2"/>
                </a:solidFill>
                <a:latin typeface="+mj-lt"/>
              </a:rPr>
              <a:t>KHI EM </a:t>
            </a:r>
            <a:br>
              <a:rPr lang="vi-VN" sz="9600" dirty="0" smtClean="0">
                <a:solidFill>
                  <a:schemeClr val="accent2"/>
                </a:solidFill>
                <a:latin typeface="+mj-lt"/>
              </a:rPr>
            </a:br>
            <a:r>
              <a:rPr lang="vi-VN" sz="9600" dirty="0" smtClean="0">
                <a:solidFill>
                  <a:schemeClr val="accent2"/>
                </a:solidFill>
                <a:latin typeface="+mj-lt"/>
              </a:rPr>
              <a:t>BỊ LẠC</a:t>
            </a:r>
            <a:br>
              <a:rPr lang="vi-VN" sz="9600" dirty="0" smtClean="0">
                <a:solidFill>
                  <a:schemeClr val="accent2"/>
                </a:solidFill>
                <a:latin typeface="+mj-lt"/>
              </a:rPr>
            </a:br>
            <a:endParaRPr sz="9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197693" y="5156399"/>
            <a:ext cx="1902800" cy="105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marL="0" indent="0"/>
            <a:r>
              <a:rPr lang="vi-VN" sz="4000" b="1"/>
              <a:t>Tiết </a:t>
            </a:r>
            <a:r>
              <a:rPr lang="vi-VN" sz="4000" b="1" smtClean="0"/>
              <a:t>2 </a:t>
            </a:r>
            <a:endParaRPr sz="4000" b="1" dirty="0"/>
          </a:p>
        </p:txBody>
      </p:sp>
      <p:sp>
        <p:nvSpPr>
          <p:cNvPr id="178" name="Google Shape;178;p29"/>
          <p:cNvSpPr/>
          <p:nvPr/>
        </p:nvSpPr>
        <p:spPr>
          <a:xfrm>
            <a:off x="2825330" y="3905688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8466614" y="3902863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901001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/>
          <a:srcRect t="16970" r="8892" b="21025"/>
          <a:stretch>
            <a:fillRect/>
          </a:stretch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/>
          <a:srcRect t="16734" r="8892" b="18300"/>
          <a:stretch>
            <a:fillRect/>
          </a:stretch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>
            <a:fillRect/>
          </a:stretch>
        </p:blipFill>
        <p:spPr>
          <a:xfrm>
            <a:off x="6909189" y="1243791"/>
            <a:ext cx="4981673" cy="47418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99074" y="2459504"/>
            <a:ext cx="4146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bốn</a:t>
            </a:r>
            <a:endParaRPr kumimoji="0" lang="en-US" sz="6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2" descr="Muốn có kỹ năng làm việc nhóm hiệu quả, đừng bỏ qua bài viết này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458"/>
            <a:ext cx="7056966" cy="41124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81" y="574032"/>
            <a:ext cx="7847838" cy="4637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2245" y="5342198"/>
            <a:ext cx="7977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r>
              <a:rPr lang="en-US" sz="2800" dirty="0"/>
              <a:t>,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772" y="525452"/>
            <a:ext cx="8343900" cy="4772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3998" y="5445453"/>
            <a:ext cx="9303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hoảng</a:t>
            </a:r>
            <a:r>
              <a:rPr lang="en-US" sz="2800" dirty="0"/>
              <a:t> </a:t>
            </a:r>
            <a:r>
              <a:rPr lang="en-US" sz="2800" dirty="0" err="1"/>
              <a:t>sợ</a:t>
            </a:r>
            <a:r>
              <a:rPr lang="en-US" sz="2800" dirty="0"/>
              <a:t>.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tin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…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86989" y="967563"/>
            <a:ext cx="6737685" cy="4603897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069432"/>
            <a:ext cx="4934326" cy="39444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23" y="316244"/>
            <a:ext cx="2061034" cy="2061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9113" y="1830542"/>
            <a:ext cx="46251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4. </a:t>
            </a:r>
            <a:r>
              <a:rPr lang="en-US" sz="3200" b="1" dirty="0" err="1"/>
              <a:t>Liên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</a:p>
          <a:p>
            <a:r>
              <a:rPr lang="en-US" sz="3200" dirty="0"/>
              <a:t>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lần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lạc</a:t>
            </a:r>
            <a:r>
              <a:rPr lang="en-US" sz="3200" dirty="0"/>
              <a:t> (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)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ấy</a:t>
            </a:r>
            <a:endParaRPr lang="en-US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/>
          <a:srcRect t="16970" r="8892" b="21025"/>
          <a:stretch>
            <a:fillRect/>
          </a:stretch>
        </p:blipFill>
        <p:spPr>
          <a:xfrm rot="10800000">
            <a:off x="1111600" y="205868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/>
          <a:srcRect t="16734" r="8892" b="18300"/>
          <a:stretch>
            <a:fillRect/>
          </a:stretch>
        </p:blipFill>
        <p:spPr>
          <a:xfrm rot="10800000">
            <a:off x="1111600" y="2741830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3998" y="1964285"/>
            <a:ext cx="5645314" cy="1087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r>
              <a:rPr lang="vi-VN" sz="8800" dirty="0" smtClean="0">
                <a:latin typeface="+mj-lt"/>
              </a:rPr>
              <a:t>CỦNG CỐ </a:t>
            </a:r>
            <a:br>
              <a:rPr lang="vi-VN" sz="8800" dirty="0" smtClean="0">
                <a:latin typeface="+mj-lt"/>
              </a:rPr>
            </a:br>
            <a:r>
              <a:rPr lang="vi-VN" sz="8800" dirty="0" smtClean="0">
                <a:latin typeface="+mj-lt"/>
              </a:rPr>
              <a:t>DẶN DÒ</a:t>
            </a:r>
            <a:br>
              <a:rPr lang="vi-VN" sz="8800" dirty="0" smtClean="0">
                <a:latin typeface="+mj-lt"/>
              </a:rPr>
            </a:br>
            <a:endParaRPr sz="8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Tạm</a:t>
            </a:r>
            <a:r>
              <a:rPr lang="en-US" altLang="zh-CN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biệt</a:t>
            </a:r>
            <a:r>
              <a:rPr lang="en-US" altLang="zh-CN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con</a:t>
            </a:r>
            <a:endParaRPr lang="zh-CN" altLang="en-US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53138" y="141289"/>
            <a:ext cx="1755862" cy="17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4605046" y="2491193"/>
            <a:ext cx="29819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729" y="1956597"/>
            <a:ext cx="5894024" cy="301620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914400"/>
            <a:r>
              <a:rPr lang="vi-VN" sz="9500" b="1" dirty="0">
                <a:solidFill>
                  <a:srgbClr val="70AD47"/>
                </a:solidFill>
                <a:latin typeface="Times New Roman" panose="02020603050405020304"/>
              </a:rPr>
              <a:t>KHỞI ĐỘNG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79078" y="2178083"/>
            <a:ext cx="1904420" cy="258986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0308" y="2350568"/>
            <a:ext cx="1510338" cy="524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en-US" sz="190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en-US" sz="190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2" y="614175"/>
            <a:ext cx="11431899" cy="56296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848" y="0"/>
            <a:ext cx="3362325" cy="942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86" y="1016059"/>
            <a:ext cx="10865128" cy="36288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38" y="70521"/>
            <a:ext cx="2061034" cy="2061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370" y="4561507"/>
            <a:ext cx="4260433" cy="22964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64105" y="1696453"/>
            <a:ext cx="589548" cy="435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88169" y="3525251"/>
            <a:ext cx="589548" cy="435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76137" y="2256301"/>
            <a:ext cx="589548" cy="435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837" y="2957512"/>
            <a:ext cx="3362325" cy="94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572" y="411331"/>
            <a:ext cx="9789007" cy="3982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84" y="3814011"/>
            <a:ext cx="5462213" cy="278921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92705" y="1636295"/>
            <a:ext cx="493295" cy="5053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1792704" y="3050078"/>
            <a:ext cx="493295" cy="378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1792704" y="3900487"/>
            <a:ext cx="493295" cy="378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1792703" y="2188315"/>
            <a:ext cx="493295" cy="378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18" y="1088240"/>
            <a:ext cx="8564451" cy="5306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239" y="-1086"/>
            <a:ext cx="9053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những cách làm nào dưới đây khi bị lạc? Vì sao?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2076261"/>
            <a:ext cx="7847838" cy="4637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0043" y="347114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40043" y="900696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4100" y="1553042"/>
            <a:ext cx="768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Tình</a:t>
            </a:r>
            <a:r>
              <a:rPr lang="en-US" sz="2800" b="1" i="1" dirty="0"/>
              <a:t> </a:t>
            </a:r>
            <a:r>
              <a:rPr lang="en-US" sz="2800" b="1" i="1" dirty="0" err="1"/>
              <a:t>huống</a:t>
            </a:r>
            <a:r>
              <a:rPr lang="en-US" sz="2800" b="1" i="1" dirty="0"/>
              <a:t> 1</a:t>
            </a:r>
            <a:r>
              <a:rPr lang="en-US" sz="2800" dirty="0"/>
              <a:t>: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siêu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43" y="1872326"/>
            <a:ext cx="8343900" cy="4772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0043" y="144379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79095" y="550367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9743" y="1349106"/>
            <a:ext cx="768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Tình</a:t>
            </a:r>
            <a:r>
              <a:rPr lang="en-US" sz="2800" b="1" i="1" dirty="0"/>
              <a:t> </a:t>
            </a:r>
            <a:r>
              <a:rPr lang="en-US" sz="2800" b="1" i="1" dirty="0" err="1"/>
              <a:t>huống</a:t>
            </a:r>
            <a:r>
              <a:rPr lang="en-US" sz="2800" b="1" i="1" dirty="0"/>
              <a:t> 2</a:t>
            </a:r>
            <a:r>
              <a:rPr lang="en-US" sz="2800" dirty="0"/>
              <a:t>: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/>
              <a:t> ở </a:t>
            </a:r>
            <a:r>
              <a:rPr lang="en-US" sz="2800" dirty="0" err="1"/>
              <a:t>bến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Custom</PresentationFormat>
  <Paragraphs>51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Notebook Lesson by Slidesgo</vt:lpstr>
      <vt:lpstr>1_Office Theme</vt:lpstr>
      <vt:lpstr>1_Notebook Lesson by Slidesgo</vt:lpstr>
      <vt:lpstr>2_Office Theme</vt:lpstr>
      <vt:lpstr>KHI EM  BỊ LẠC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DẶN DÒ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7U010221</cp:lastModifiedBy>
  <cp:revision>21</cp:revision>
  <dcterms:created xsi:type="dcterms:W3CDTF">2021-06-25T03:50:00Z</dcterms:created>
  <dcterms:modified xsi:type="dcterms:W3CDTF">2021-08-19T06:25:53Z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