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94" r:id="rId3"/>
    <p:sldMasterId id="2147483718" r:id="rId4"/>
    <p:sldMasterId id="2147483731" r:id="rId5"/>
    <p:sldMasterId id="2147483749" r:id="rId6"/>
    <p:sldMasterId id="2147483761" r:id="rId7"/>
    <p:sldMasterId id="2147483800" r:id="rId8"/>
    <p:sldMasterId id="2147483812" r:id="rId9"/>
  </p:sldMasterIdLst>
  <p:notesMasterIdLst>
    <p:notesMasterId r:id="rId25"/>
  </p:notesMasterIdLst>
  <p:sldIdLst>
    <p:sldId id="285" r:id="rId10"/>
    <p:sldId id="515" r:id="rId11"/>
    <p:sldId id="265" r:id="rId12"/>
    <p:sldId id="2007577071" r:id="rId13"/>
    <p:sldId id="2007577072" r:id="rId14"/>
    <p:sldId id="2007577073" r:id="rId15"/>
    <p:sldId id="2007577074" r:id="rId16"/>
    <p:sldId id="3397" r:id="rId17"/>
    <p:sldId id="304" r:id="rId18"/>
    <p:sldId id="266" r:id="rId19"/>
    <p:sldId id="259" r:id="rId20"/>
    <p:sldId id="2007577070" r:id="rId21"/>
    <p:sldId id="256" r:id="rId22"/>
    <p:sldId id="2007577076" r:id="rId23"/>
    <p:sldId id="20075770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417D38-AFE3-49B8-A163-5A99BE9712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724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85229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4990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2851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69771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674985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755363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538701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302261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127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36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474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82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220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154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556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65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51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456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70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960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676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60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E6010-74C8-4A0E-9E14-C5E91C324F52}"/>
              </a:ext>
            </a:extLst>
          </p:cNvPr>
          <p:cNvSpPr txBox="1"/>
          <p:nvPr userDrawn="1"/>
        </p:nvSpPr>
        <p:spPr>
          <a:xfrm>
            <a:off x="9417734" y="-39953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2022/4/5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45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16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002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4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9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314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291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32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35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11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355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66690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13522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20703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42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43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8610600" y="-197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835154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A1B1F-F9E7-466A-893C-69AA01B58E04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3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763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86.xml"/><Relationship Id="rId7" Type="http://schemas.microsoft.com/office/2007/relationships/hdphoto" Target="../media/hdphoto4.wdp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audio" Target="../media/media2.mp3"/><Relationship Id="rId16" Type="http://schemas.openxmlformats.org/officeDocument/2006/relationships/slide" Target="slide13.xml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73.png"/><Relationship Id="rId5" Type="http://schemas.microsoft.com/office/2007/relationships/hdphoto" Target="../media/hdphoto5.wdp"/><Relationship Id="rId15" Type="http://schemas.openxmlformats.org/officeDocument/2006/relationships/image" Target="../media/image76.png"/><Relationship Id="rId10" Type="http://schemas.openxmlformats.org/officeDocument/2006/relationships/image" Target="../media/image57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Relationship Id="rId1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" Target="slide14.xml"/><Relationship Id="rId7" Type="http://schemas.openxmlformats.org/officeDocument/2006/relationships/image" Target="../media/image56.png"/><Relationship Id="rId12" Type="http://schemas.openxmlformats.org/officeDocument/2006/relationships/slide" Target="slide7.xm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5.png"/><Relationship Id="rId11" Type="http://schemas.openxmlformats.org/officeDocument/2006/relationships/slide" Target="slide6.xml"/><Relationship Id="rId5" Type="http://schemas.microsoft.com/office/2007/relationships/hdphoto" Target="../media/hdphoto4.wdp"/><Relationship Id="rId10" Type="http://schemas.openxmlformats.org/officeDocument/2006/relationships/slide" Target="slide5.xml"/><Relationship Id="rId4" Type="http://schemas.openxmlformats.org/officeDocument/2006/relationships/image" Target="../media/image54.png"/><Relationship Id="rId9" Type="http://schemas.openxmlformats.org/officeDocument/2006/relationships/slide" Target="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microsoft.com/office/2007/relationships/hdphoto" Target="../media/hdphoto4.wdp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4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3.wdp"/><Relationship Id="rId7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slide" Target="slide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2.png"/><Relationship Id="rId5" Type="http://schemas.openxmlformats.org/officeDocument/2006/relationships/image" Target="../media/image56.png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2.png"/><Relationship Id="rId5" Type="http://schemas.openxmlformats.org/officeDocument/2006/relationships/image" Target="../media/image57.png"/><Relationship Id="rId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+mj-lt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20BF7B-B2AC-408F-8576-23DDB0FDEE6C}"/>
              </a:ext>
            </a:extLst>
          </p:cNvPr>
          <p:cNvSpPr txBox="1"/>
          <p:nvPr/>
        </p:nvSpPr>
        <p:spPr>
          <a:xfrm>
            <a:off x="823734" y="1668037"/>
            <a:ext cx="10660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con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Tiếng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Việt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F816D39-F595-43E9-8B6D-0E35D872CDC7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02EE7291-C571-4FF0-A32F-19A667A5EE8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A2D66E0F-BFAE-40B1-A6C1-2C8EF64B1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9DD8A38-F18B-4719-8427-9566DA797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62CA85A0-A55A-4BDE-9BA4-43C68A946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4903B05C-77A7-4FA9-B4D0-DDFE534DF5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8848C162-B395-45E6-9AF8-A35BAE722F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37346418-F0D5-416D-9D10-0374546E4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A5E2055-8DCD-41CD-92A6-2ABD75F8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2659696-D553-4CCD-9220-C3CA0DE33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D98B178-A77E-47D3-ABEF-1038199D2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EEAA560-2CFD-46A1-B6EF-793A9461B638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: 折角 13">
            <a:extLst>
              <a:ext uri="{FF2B5EF4-FFF2-40B4-BE49-F238E27FC236}">
                <a16:creationId xmlns:a16="http://schemas.microsoft.com/office/drawing/2014/main" id="{ABACA639-4A14-4D99-8ECD-EBA10B471567}"/>
              </a:ext>
            </a:extLst>
          </p:cNvPr>
          <p:cNvSpPr/>
          <p:nvPr/>
        </p:nvSpPr>
        <p:spPr>
          <a:xfrm>
            <a:off x="642337" y="2069482"/>
            <a:ext cx="6715125" cy="3073396"/>
          </a:xfrm>
          <a:prstGeom prst="foldedCorner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8B2CC59-ED4B-46A2-918F-CCCB8E30B3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366" y="-442595"/>
            <a:ext cx="5509611" cy="4300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0A55C7-7D03-4F80-AA38-9CCDF9171E2B}"/>
              </a:ext>
            </a:extLst>
          </p:cNvPr>
          <p:cNvSpPr txBox="1"/>
          <p:nvPr/>
        </p:nvSpPr>
        <p:spPr>
          <a:xfrm>
            <a:off x="1304336" y="2551837"/>
            <a:ext cx="5391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 descr="Friendly kids greeting each other waving hands and">
            <a:extLst>
              <a:ext uri="{FF2B5EF4-FFF2-40B4-BE49-F238E27FC236}">
                <a16:creationId xmlns:a16="http://schemas.microsoft.com/office/drawing/2014/main" id="{64CD5D87-F938-4828-AA99-39847F404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" t="16900" r="7748" b="24719"/>
          <a:stretch/>
        </p:blipFill>
        <p:spPr bwMode="auto">
          <a:xfrm>
            <a:off x="6931732" y="3589890"/>
            <a:ext cx="4171037" cy="307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A720FFD-797D-4DFD-BD9A-3C7DE4F3490C}"/>
              </a:ext>
            </a:extLst>
          </p:cNvPr>
          <p:cNvSpPr txBox="1"/>
          <p:nvPr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9122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445280" y="1827539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4" name="图片 22">
            <a:extLst>
              <a:ext uri="{FF2B5EF4-FFF2-40B4-BE49-F238E27FC236}">
                <a16:creationId xmlns:a16="http://schemas.microsoft.com/office/drawing/2014/main" id="{6A71E56A-95C6-4E79-9D84-29B178256EF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140" y="2561630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1FF43-0F47-4404-B5DB-A68CBB1503CC}"/>
              </a:ext>
            </a:extLst>
          </p:cNvPr>
          <p:cNvSpPr txBox="1"/>
          <p:nvPr/>
        </p:nvSpPr>
        <p:spPr>
          <a:xfrm>
            <a:off x="2147777" y="2478592"/>
            <a:ext cx="672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Dặn</a:t>
            </a:r>
            <a:r>
              <a: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dò</a:t>
            </a:r>
            <a:endParaRPr lang="en-US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18B47B1-A59D-43DA-8F6C-0785D27EE8FF}"/>
              </a:ext>
            </a:extLst>
          </p:cNvPr>
          <p:cNvSpPr txBox="1"/>
          <p:nvPr/>
        </p:nvSpPr>
        <p:spPr>
          <a:xfrm>
            <a:off x="0" y="6364575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accent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accent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38" y="209550"/>
            <a:ext cx="1678906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54" y="2844966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207" y="1723784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68" y="2503670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729" y="1609823"/>
            <a:ext cx="2175133" cy="3385256"/>
          </a:xfrm>
          <a:prstGeom prst="rect">
            <a:avLst/>
          </a:prstGeom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626746" y="6019555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Khỉ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4188065" y="5159111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5849952" y="6262672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7999748" y="499569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Hổ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38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4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4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88033" y="439003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701783" y="2140249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9244" y="169302"/>
            <a:ext cx="1303585" cy="2028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3624" y="3429000"/>
            <a:ext cx="1510274" cy="289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90729 -3.7037E-7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6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0.64557 -0.0460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79" y="-231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52213 0.00277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07" y="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0.80403 0.05463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7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569419" y="2644926"/>
            <a:ext cx="63856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Qua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9901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4986670" y="3062176"/>
            <a:ext cx="52950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7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7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7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1F7ED1-2C41-48CF-8C28-B190CE3F2F04}"/>
              </a:ext>
            </a:extLst>
          </p:cNvPr>
          <p:cNvSpPr txBox="1"/>
          <p:nvPr/>
        </p:nvSpPr>
        <p:spPr>
          <a:xfrm>
            <a:off x="265044" y="518427"/>
            <a:ext cx="2119984" cy="3970318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23BF3-F8AA-41F5-8D2C-8E2D8F0CDFB2}"/>
              </a:ext>
            </a:extLst>
          </p:cNvPr>
          <p:cNvSpPr txBox="1"/>
          <p:nvPr/>
        </p:nvSpPr>
        <p:spPr>
          <a:xfrm>
            <a:off x="3534268" y="-82500"/>
            <a:ext cx="512346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hà</a:t>
            </a:r>
            <a:r>
              <a:rPr lang="en-US" sz="3200" b="1" dirty="0">
                <a:solidFill>
                  <a:schemeClr val="bg1"/>
                </a:solidFill>
                <a:latin typeface="Arial-Rounded"/>
                <a:ea typeface="Arial-Rounded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-Rounded"/>
                <a:ea typeface="Arial-Rounded"/>
              </a:rPr>
              <a:t>mã</a:t>
            </a:r>
            <a:endParaRPr lang="en-US" sz="3200" b="1" dirty="0">
              <a:solidFill>
                <a:schemeClr val="bg1"/>
              </a:solidFill>
              <a:latin typeface="Arial-Rounded"/>
              <a:ea typeface="Arial-Rounded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54F156-F79D-42DF-9A55-A330C9571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743142"/>
            <a:ext cx="8599955" cy="28230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BF403F-69F7-47BC-884D-3B27804F24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2623" y="3627097"/>
            <a:ext cx="8453758" cy="282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43706" y="2322693"/>
            <a:ext cx="4980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endParaRPr lang="en-US" sz="3600" b="1" dirty="0">
              <a:solidFill>
                <a:srgbClr val="008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616" y="3641431"/>
            <a:ext cx="4801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Dê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cún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rừng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chơi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khi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quay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thì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bị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lạc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đường</a:t>
            </a:r>
            <a:r>
              <a:rPr lang="en-US" sz="3600" kern="0" dirty="0">
                <a:solidFill>
                  <a:srgbClr val="FF0000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F0000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03928E-CC32-49E8-A5D1-C3E1CF941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4702"/>
          <a:stretch/>
        </p:blipFill>
        <p:spPr>
          <a:xfrm>
            <a:off x="0" y="3878248"/>
            <a:ext cx="4026194" cy="3035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6907" y="2069923"/>
            <a:ext cx="6538970" cy="889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Dê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đã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nói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gì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khi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gặp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cô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 </a:t>
            </a:r>
            <a:r>
              <a:rPr lang="en-US" sz="4000" kern="0" dirty="0" err="1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hươu</a:t>
            </a:r>
            <a:r>
              <a:rPr lang="en-US" sz="4000" kern="0" dirty="0">
                <a:solidFill>
                  <a:schemeClr val="accent6">
                    <a:lumMod val="50000"/>
                  </a:schemeClr>
                </a:solidFill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?</a:t>
            </a:r>
            <a:endParaRPr lang="vi-VN" sz="4000" kern="0" dirty="0">
              <a:solidFill>
                <a:schemeClr val="accent6">
                  <a:lumMod val="50000"/>
                </a:schemeClr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2613" y="3027143"/>
            <a:ext cx="4708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nói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- 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Cô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kia,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lối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029011" y="13057"/>
            <a:ext cx="1769764" cy="3559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61867-22D8-4457-BE92-5283BEFDAD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000" r="1138"/>
          <a:stretch/>
        </p:blipFill>
        <p:spPr>
          <a:xfrm>
            <a:off x="-1" y="3540586"/>
            <a:ext cx="4322223" cy="338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2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70841" y="2306584"/>
            <a:ext cx="6543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phật</a:t>
            </a:r>
            <a:r>
              <a:rPr lang="en-US" sz="36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1729" y="3122193"/>
            <a:ext cx="3728541" cy="222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Dê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phật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ý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vì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62E14F-9BB3-45DA-986F-552B77277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521"/>
          <a:stretch/>
        </p:blipFill>
        <p:spPr>
          <a:xfrm>
            <a:off x="0" y="3790510"/>
            <a:ext cx="4482756" cy="315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62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633" y="1674674"/>
            <a:ext cx="4465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7908" y="2846993"/>
            <a:ext cx="4220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Cún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rất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lịch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sự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: “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Chào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hà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mã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giúp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bọn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qua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sông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cs typeface="Arial"/>
                <a:sym typeface="Arial"/>
              </a:rPr>
              <a:t>không</a:t>
            </a:r>
            <a:r>
              <a:rPr lang="en-US" sz="3200" kern="0" dirty="0">
                <a:solidFill>
                  <a:srgbClr val="FF0000"/>
                </a:solidFill>
                <a:cs typeface="Arial"/>
                <a:sym typeface="Arial"/>
              </a:rPr>
              <a:t> ạ?”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0016932" y="208540"/>
            <a:ext cx="2175133" cy="3385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8D889C-F7D4-4793-BB03-A427140874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981"/>
          <a:stretch/>
        </p:blipFill>
        <p:spPr>
          <a:xfrm>
            <a:off x="0" y="4011007"/>
            <a:ext cx="4349664" cy="284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89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88757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28F79D-F494-446D-9585-320F963A6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8" y="1567346"/>
            <a:ext cx="8739964" cy="2349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B2EBB-351F-4047-A613-468B88FEA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6017" y="4057654"/>
            <a:ext cx="8739965" cy="2211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C325F8-0FD6-461A-9FBF-3680AB61D4AB}"/>
              </a:ext>
            </a:extLst>
          </p:cNvPr>
          <p:cNvSpPr txBox="1"/>
          <p:nvPr/>
        </p:nvSpPr>
        <p:spPr>
          <a:xfrm>
            <a:off x="-584795" y="430139"/>
            <a:ext cx="9388551" cy="88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66710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Kể</a:t>
            </a:r>
            <a:r>
              <a:rPr kumimoji="0" lang="en-US" sz="37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73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</a:t>
            </a:r>
            <a:r>
              <a:rPr kumimoji="0" lang="en-US" sz="3735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735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nhóm</a:t>
            </a: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5303" name="Text Box 7"/>
          <p:cNvSpPr txBox="1"/>
          <p:nvPr/>
        </p:nvSpPr>
        <p:spPr>
          <a:xfrm>
            <a:off x="7257775" y="2819400"/>
            <a:ext cx="326445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</a:t>
            </a:r>
            <a:r>
              <a:rPr lang="en-US" sz="3200" noProof="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ờ</a:t>
            </a:r>
            <a:r>
              <a:rPr kumimoji="0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i</a:t>
            </a:r>
            <a:r>
              <a:rPr kumimoji="0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227</Words>
  <Application>Microsoft Office PowerPoint</Application>
  <PresentationFormat>Widescreen</PresentationFormat>
  <Paragraphs>37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微软雅黑</vt:lpstr>
      <vt:lpstr>SimSun</vt:lpstr>
      <vt:lpstr>SimSun</vt:lpstr>
      <vt:lpstr>.VnAvant</vt:lpstr>
      <vt:lpstr>Arial</vt:lpstr>
      <vt:lpstr>Arial-Rounded</vt:lpstr>
      <vt:lpstr>Calibri</vt:lpstr>
      <vt:lpstr>Calibri Light</vt:lpstr>
      <vt:lpstr>等线</vt:lpstr>
      <vt:lpstr>黑体</vt:lpstr>
      <vt:lpstr>华文细黑</vt:lpstr>
      <vt:lpstr>Wingdings</vt:lpstr>
      <vt:lpstr>字魂59号-创粗黑</vt:lpstr>
      <vt:lpstr>Office Theme</vt:lpstr>
      <vt:lpstr>Office 主题​​</vt:lpstr>
      <vt:lpstr>1_Office 主题​​</vt:lpstr>
      <vt:lpstr>1_Office 主题</vt:lpstr>
      <vt:lpstr>千图网海量PPT模板www.58pic.com​​</vt:lpstr>
      <vt:lpstr>https://www.freeppt7.com</vt:lpstr>
      <vt:lpstr>2_Office 主题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47</cp:revision>
  <dcterms:created xsi:type="dcterms:W3CDTF">2021-07-20T01:55:21Z</dcterms:created>
  <dcterms:modified xsi:type="dcterms:W3CDTF">2022-04-05T00:42:28Z</dcterms:modified>
</cp:coreProperties>
</file>