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0"/>
  </p:notesMasterIdLst>
  <p:sldIdLst>
    <p:sldId id="402" r:id="rId5"/>
    <p:sldId id="268" r:id="rId6"/>
    <p:sldId id="262" r:id="rId7"/>
    <p:sldId id="260" r:id="rId8"/>
    <p:sldId id="263" r:id="rId9"/>
    <p:sldId id="403" r:id="rId10"/>
    <p:sldId id="266" r:id="rId11"/>
    <p:sldId id="267" r:id="rId12"/>
    <p:sldId id="256" r:id="rId13"/>
    <p:sldId id="322" r:id="rId14"/>
    <p:sldId id="258" r:id="rId15"/>
    <p:sldId id="259" r:id="rId16"/>
    <p:sldId id="257" r:id="rId17"/>
    <p:sldId id="353" r:id="rId18"/>
    <p:sldId id="393" r:id="rId19"/>
    <p:sldId id="356" r:id="rId20"/>
    <p:sldId id="355" r:id="rId21"/>
    <p:sldId id="394" r:id="rId22"/>
    <p:sldId id="395" r:id="rId23"/>
    <p:sldId id="265" r:id="rId24"/>
    <p:sldId id="327" r:id="rId25"/>
    <p:sldId id="358" r:id="rId26"/>
    <p:sldId id="312" r:id="rId27"/>
    <p:sldId id="330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8.gif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3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1.png"/><Relationship Id="rId12" Type="http://schemas.openxmlformats.org/officeDocument/2006/relationships/image" Target="../media/image3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2690040" y="2456120"/>
            <a:ext cx="16020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latin typeface="+mj-lt"/>
              </a:rPr>
              <a:t>Đượ</a:t>
            </a:r>
            <a:r>
              <a:rPr lang="en-US" sz="2600" dirty="0">
                <a:latin typeface="+mj-lt"/>
              </a:rPr>
              <a:t>c </a:t>
            </a:r>
            <a:r>
              <a:rPr lang="en-US" sz="2600" dirty="0" err="1">
                <a:latin typeface="+mj-lt"/>
              </a:rPr>
              <a:t>chứ</a:t>
            </a:r>
            <a:r>
              <a:rPr lang="en-US" sz="2600" dirty="0">
                <a:latin typeface="+mj-lt"/>
              </a:rPr>
              <a:t>! </a:t>
            </a:r>
            <a:r>
              <a:rPr lang="en-US" sz="2600" dirty="0" err="1">
                <a:latin typeface="+mj-lt"/>
              </a:rPr>
              <a:t>Em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ngoan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quá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vẻ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endParaRPr lang="en-US" sz="26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anh</a:t>
            </a:r>
            <a:r>
              <a:rPr lang="en-US" sz="2600" dirty="0">
                <a:latin typeface="+mj-lt"/>
              </a:rPr>
              <a:t>! – </a:t>
            </a:r>
            <a:r>
              <a:rPr lang="en-US" sz="2600" dirty="0" err="1">
                <a:latin typeface="+mj-lt"/>
              </a:rPr>
              <a:t>Cún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quay sang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nhỏ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dặn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rồi</a:t>
            </a:r>
            <a:r>
              <a:rPr lang="en-US" sz="2600" dirty="0">
                <a:latin typeface="+mj-lt"/>
              </a:rPr>
              <a:t> à? </a:t>
            </a:r>
            <a:r>
              <a:rPr lang="en-US" sz="2600" dirty="0" err="1">
                <a:latin typeface="+mj-lt"/>
              </a:rPr>
              <a:t>Muốn</a:t>
            </a:r>
            <a:r>
              <a:rPr lang="en-US" sz="2600" dirty="0">
                <a:latin typeface="+mj-lt"/>
              </a:rPr>
              <a:t> ai </a:t>
            </a:r>
            <a:r>
              <a:rPr lang="en-US" sz="2600" dirty="0" err="1">
                <a:latin typeface="+mj-lt"/>
              </a:rPr>
              <a:t>đó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hỏi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một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cách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lịch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còn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giúp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mình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phải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“</a:t>
            </a:r>
            <a:r>
              <a:rPr lang="en-US" sz="2600" dirty="0" err="1">
                <a:latin typeface="+mj-lt"/>
              </a:rPr>
              <a:t>cảm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ơn</a:t>
            </a:r>
            <a:r>
              <a:rPr lang="en-US" sz="26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con </a:t>
            </a:r>
            <a:r>
              <a:rPr lang="en-US" sz="2600" dirty="0" err="1">
                <a:latin typeface="+mj-lt"/>
              </a:rPr>
              <a:t>hơi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xấu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hổ</a:t>
            </a:r>
            <a:r>
              <a:rPr lang="en-US" sz="2600" dirty="0">
                <a:latin typeface="+mj-lt"/>
              </a:rPr>
              <a:t>. Sang </a:t>
            </a:r>
            <a:r>
              <a:rPr lang="en-US" sz="2600" dirty="0" err="1">
                <a:latin typeface="+mj-lt"/>
              </a:rPr>
              <a:t>bên</a:t>
            </a:r>
            <a:r>
              <a:rPr lang="en-US" sz="2600" dirty="0">
                <a:latin typeface="+mj-lt"/>
              </a:rPr>
              <a:t> kia </a:t>
            </a:r>
            <a:r>
              <a:rPr lang="en-US" sz="2600" dirty="0" err="1">
                <a:latin typeface="+mj-lt"/>
              </a:rPr>
              <a:t>sông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dê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nói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</a:t>
            </a:r>
            <a:r>
              <a:rPr lang="en-US" sz="2600" dirty="0">
                <a:latin typeface="+mj-lt"/>
              </a:rPr>
              <a:t>:</a:t>
            </a:r>
          </a:p>
          <a:p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707588"/>
            <a:ext cx="107360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738456" y="269880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535986" y="269304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534069" y="3378047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C9D29B-E292-4EA9-AF4C-4E7E03519DC6}"/>
              </a:ext>
            </a:extLst>
          </p:cNvPr>
          <p:cNvGrpSpPr/>
          <p:nvPr/>
        </p:nvGrpSpPr>
        <p:grpSpPr>
          <a:xfrm>
            <a:off x="8621560" y="3378047"/>
            <a:ext cx="175436" cy="470813"/>
            <a:chOff x="5551064" y="2181164"/>
            <a:chExt cx="175436" cy="470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72129D-A726-4015-9DCC-98C88642AE92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01C41-5CE9-45B5-B693-FA6B324D2E7B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033A586-748F-4DE6-ADDB-6448F489943C}"/>
              </a:ext>
            </a:extLst>
          </p:cNvPr>
          <p:cNvCxnSpPr/>
          <p:nvPr/>
        </p:nvCxnSpPr>
        <p:spPr>
          <a:xfrm flipH="1">
            <a:off x="9321156" y="2693048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030517" y="417429"/>
            <a:ext cx="372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422289" y="4692362"/>
            <a:ext cx="108155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820045" y="4139338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4</a:t>
            </a:r>
            <a:endParaRPr lang="en-US" sz="4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3075745" y="1101835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smtClean="0">
                <a:latin typeface="+mj-lt"/>
              </a:rPr>
              <a:t>  </a:t>
            </a:r>
            <a:r>
              <a:rPr lang="en-US" sz="2800" dirty="0" err="1" smtClean="0">
                <a:latin typeface="+mj-lt"/>
              </a:rPr>
              <a:t>Bực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1698349" y="2267761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814277" y="4260824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814277" y="3598310"/>
            <a:ext cx="6006662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1477</Words>
  <Application>Microsoft Office PowerPoint</Application>
  <PresentationFormat>Widescreen</PresentationFormat>
  <Paragraphs>132</Paragraphs>
  <Slides>25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Arial</vt:lpstr>
      <vt:lpstr>Arial-Rounded</vt:lpstr>
      <vt:lpstr>Calibri</vt:lpstr>
      <vt:lpstr>Calibri Light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13</cp:revision>
  <dcterms:created xsi:type="dcterms:W3CDTF">2021-07-20T01:55:21Z</dcterms:created>
  <dcterms:modified xsi:type="dcterms:W3CDTF">2022-04-04T02:52:30Z</dcterms:modified>
</cp:coreProperties>
</file>