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1" r:id="rId3"/>
  </p:sldMasterIdLst>
  <p:notesMasterIdLst>
    <p:notesMasterId r:id="rId9"/>
  </p:notesMasterIdLst>
  <p:sldIdLst>
    <p:sldId id="267" r:id="rId4"/>
    <p:sldId id="355" r:id="rId5"/>
    <p:sldId id="2007577114" r:id="rId6"/>
    <p:sldId id="2007577115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ACA1-C6A3-4D68-92B5-0245085102F7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85697-F30C-49E4-9FE5-82832126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5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0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31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79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93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9478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242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6457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176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46586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026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03039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10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752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1551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288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730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7993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17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782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774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36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671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39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16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98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6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0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13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37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4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62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50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F8C3E60C-7521-47CB-BCD7-6FEDF360A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9320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18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100" y="2401047"/>
            <a:ext cx="615422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5)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C17B632-FE81-4C2B-8363-04069DF984B6}"/>
              </a:ext>
            </a:extLst>
          </p:cNvPr>
          <p:cNvSpPr txBox="1">
            <a:spLocks/>
          </p:cNvSpPr>
          <p:nvPr/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Design by: Hương Thảo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304C73D-ED1A-410A-A751-F6CD79ABFB77}"/>
              </a:ext>
            </a:extLst>
          </p:cNvPr>
          <p:cNvSpPr txBox="1"/>
          <p:nvPr/>
        </p:nvSpPr>
        <p:spPr>
          <a:xfrm>
            <a:off x="2306479" y="354866"/>
            <a:ext cx="8941529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6" name="Picture 6" descr="Beautiful Red Rose Flower Ivy Plant Cartoon Stock Illustration - Download  Image Now - iStock">
            <a:extLst>
              <a:ext uri="{FF2B5EF4-FFF2-40B4-BE49-F238E27FC236}">
                <a16:creationId xmlns:a16="http://schemas.microsoft.com/office/drawing/2014/main" id="{12473669-20A1-4F10-80B8-E8049AC9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64" y="3429000"/>
            <a:ext cx="2452359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B95DFDA-1F15-4FB6-9D93-BCE86E6884A2}"/>
              </a:ext>
            </a:extLst>
          </p:cNvPr>
          <p:cNvGrpSpPr/>
          <p:nvPr/>
        </p:nvGrpSpPr>
        <p:grpSpPr>
          <a:xfrm>
            <a:off x="2361124" y="4092768"/>
            <a:ext cx="1770202" cy="2149343"/>
            <a:chOff x="789776" y="2592441"/>
            <a:chExt cx="1519084" cy="2149343"/>
          </a:xfrm>
        </p:grpSpPr>
        <p:pic>
          <p:nvPicPr>
            <p:cNvPr id="28" name="Picture 2" descr="Polite little girl apologizing to young guy Vector Image">
              <a:extLst>
                <a:ext uri="{FF2B5EF4-FFF2-40B4-BE49-F238E27FC236}">
                  <a16:creationId xmlns:a16="http://schemas.microsoft.com/office/drawing/2014/main" id="{239C807C-386D-4CD9-B231-EA8ABE9895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8446ACC-3216-470A-B06E-353D11C246B0}"/>
                </a:ext>
              </a:extLst>
            </p:cNvPr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0" name="Rounded Rectangular Callout 5">
            <a:extLst>
              <a:ext uri="{FF2B5EF4-FFF2-40B4-BE49-F238E27FC236}">
                <a16:creationId xmlns:a16="http://schemas.microsoft.com/office/drawing/2014/main" id="{014CBD83-AA3F-4C88-86F4-EB03FBA0CFEC}"/>
              </a:ext>
            </a:extLst>
          </p:cNvPr>
          <p:cNvSpPr/>
          <p:nvPr/>
        </p:nvSpPr>
        <p:spPr>
          <a:xfrm>
            <a:off x="2175634" y="2503503"/>
            <a:ext cx="3920366" cy="810341"/>
          </a:xfrm>
          <a:prstGeom prst="wedgeRoundRectCallout">
            <a:avLst>
              <a:gd name="adj1" fmla="val -31258"/>
              <a:gd name="adj2" fmla="val 145543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F8486FF-5830-45AE-9F2E-86E212731B2F}"/>
              </a:ext>
            </a:extLst>
          </p:cNvPr>
          <p:cNvSpPr txBox="1"/>
          <p:nvPr/>
        </p:nvSpPr>
        <p:spPr>
          <a:xfrm>
            <a:off x="454537" y="532581"/>
            <a:ext cx="10234178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non?</a:t>
            </a: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5C401089-5BD9-41EC-BB22-3EE7AEBB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1434918" y="4414956"/>
            <a:ext cx="1035516" cy="2178862"/>
          </a:xfrm>
          <a:prstGeom prst="rect">
            <a:avLst/>
          </a:prstGeom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81A98355-A98B-4DF3-9584-58217F807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6735404" y="4414956"/>
            <a:ext cx="1035516" cy="2178862"/>
          </a:xfrm>
          <a:prstGeom prst="rect">
            <a:avLst/>
          </a:prstGeom>
        </p:spPr>
      </p:pic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0A75EE45-DE86-4585-BAB0-C8FFA715B25F}"/>
              </a:ext>
            </a:extLst>
          </p:cNvPr>
          <p:cNvSpPr/>
          <p:nvPr/>
        </p:nvSpPr>
        <p:spPr>
          <a:xfrm>
            <a:off x="1901852" y="3329126"/>
            <a:ext cx="3575670" cy="943788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7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FC5D3A8-02F9-4786-9785-274B5599D1F4}"/>
              </a:ext>
            </a:extLst>
          </p:cNvPr>
          <p:cNvSpPr txBox="1"/>
          <p:nvPr/>
        </p:nvSpPr>
        <p:spPr>
          <a:xfrm>
            <a:off x="605161" y="959990"/>
            <a:ext cx="9817224" cy="198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mắc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CDC32-A7D4-4E42-BD37-F107062BE676}"/>
              </a:ext>
            </a:extLst>
          </p:cNvPr>
          <p:cNvSpPr txBox="1"/>
          <p:nvPr/>
        </p:nvSpPr>
        <p:spPr>
          <a:xfrm>
            <a:off x="605161" y="3429000"/>
            <a:ext cx="11308672" cy="198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vi-VN" sz="4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sách, báo viết về các hoạt động giữ gìn môi trường xanh, sạch đẹp ở nhà trường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621003"/>
            <a:ext cx="4128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Tạm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biệt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các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con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A75BAE7D-BB61-4F16-BA08-2F64D81CE439}"/>
              </a:ext>
            </a:extLst>
          </p:cNvPr>
          <p:cNvSpPr txBox="1">
            <a:spLocks/>
          </p:cNvSpPr>
          <p:nvPr/>
        </p:nvSpPr>
        <p:spPr>
          <a:xfrm>
            <a:off x="8972773" y="65160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Design by: Hương Thảo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159</Words>
  <Application>Microsoft Office PowerPoint</Application>
  <PresentationFormat>Widescreen</PresentationFormat>
  <Paragraphs>17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宋体</vt:lpstr>
      <vt:lpstr>Arial</vt:lpstr>
      <vt:lpstr>Arial-Rounded</vt:lpstr>
      <vt:lpstr>Calibri</vt:lpstr>
      <vt:lpstr>等线</vt:lpstr>
      <vt:lpstr>Kalam</vt:lpstr>
      <vt:lpstr>Montserrat</vt:lpstr>
      <vt:lpstr>Segoe UI Black</vt:lpstr>
      <vt:lpstr>Times New Roman</vt:lpstr>
      <vt:lpstr>方正粗圆_GBK</vt:lpstr>
      <vt:lpstr>Office 主题​​</vt:lpstr>
      <vt:lpstr>1_Doodle Sketchbook by Slidesgo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ltgsvn@outlook.com</cp:lastModifiedBy>
  <cp:revision>3</cp:revision>
  <dcterms:created xsi:type="dcterms:W3CDTF">2021-08-02T10:28:00Z</dcterms:created>
  <dcterms:modified xsi:type="dcterms:W3CDTF">2022-03-06T10:27:28Z</dcterms:modified>
</cp:coreProperties>
</file>