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0" autoAdjust="0"/>
    <p:restoredTop sz="94660"/>
  </p:normalViewPr>
  <p:slideViewPr>
    <p:cSldViewPr>
      <p:cViewPr varScale="1">
        <p:scale>
          <a:sx n="68" d="100"/>
          <a:sy n="68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280CD-2EC0-403B-BE2B-A484F4E039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C3E91-3C6B-4657-A6B7-DD1E13A3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3E91-3C6B-4657-A6B7-DD1E13A3F2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9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66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0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093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26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159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03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61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8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62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39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07FB-61E6-4992-A701-E5B7BD9028F8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2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638822" y="76470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8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2838" y="2492896"/>
            <a:ext cx="63367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EM VUI</a:t>
            </a:r>
          </a:p>
          <a:p>
            <a:pPr algn="ctr"/>
            <a:r>
              <a:rPr lang="en-US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HỌC TOÁN</a:t>
            </a:r>
          </a:p>
        </p:txBody>
      </p:sp>
    </p:spTree>
    <p:extLst>
      <p:ext uri="{BB962C8B-B14F-4D97-AF65-F5344CB8AC3E}">
        <p14:creationId xmlns:p14="http://schemas.microsoft.com/office/powerpoint/2010/main" val="26115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584" y="260648"/>
            <a:ext cx="10885244" cy="635000"/>
            <a:chOff x="1253941" y="554838"/>
            <a:chExt cx="10885244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33540" y="576775"/>
              <a:ext cx="10105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+mj-lt"/>
                  <a:cs typeface="Times New Roman" pitchFamily="18" charset="0"/>
                </a:rPr>
                <a:t>Thể hiện phép nhân, phép chia bằng nhiều cách.</a:t>
              </a:r>
              <a:endParaRPr lang="vi-VN" sz="3200" b="1" dirty="0"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31D0A47-C8A8-4F49-AE13-5ED35986D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3" r="1563"/>
          <a:stretch/>
        </p:blipFill>
        <p:spPr>
          <a:xfrm>
            <a:off x="715183" y="1044025"/>
            <a:ext cx="10760045" cy="49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4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6638" y="119534"/>
            <a:ext cx="10911176" cy="1077218"/>
            <a:chOff x="1253941" y="511805"/>
            <a:chExt cx="10911176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01056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+mj-lt"/>
                  <a:cs typeface="Times New Roman" pitchFamily="18" charset="0"/>
                </a:rPr>
                <a:t>Sử dụng các đồ vật có dạng khối lập phương, khối hộp chữ nhật, khối trụ, khối cầu để tạo hình</a:t>
              </a:r>
              <a:endParaRPr lang="vi-VN" sz="3200" b="1" dirty="0"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9493AE-2D56-4794-937D-1350A081F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>
          <a:xfrm>
            <a:off x="463120" y="1471566"/>
            <a:ext cx="111046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618" y="178333"/>
            <a:ext cx="10911176" cy="1077218"/>
            <a:chOff x="1253941" y="511805"/>
            <a:chExt cx="10911176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01056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+mj-lt"/>
                  <a:cs typeface="Times New Roman" pitchFamily="18" charset="0"/>
                </a:rPr>
                <a:t>Sử dụng các vỏ hộp và vật liệu tái chế để xây dựng một số mô hình theo ý tưởng của em.</a:t>
              </a:r>
              <a:endParaRPr lang="vi-VN" sz="3200" b="1" dirty="0"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515E072-E9F8-4842-A18E-3BA9C1667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t="22700" r="5030" b="2370"/>
          <a:stretch/>
        </p:blipFill>
        <p:spPr>
          <a:xfrm>
            <a:off x="982638" y="1556792"/>
            <a:ext cx="10225136" cy="51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7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0+ Hình ảnh động dễ thương kute cho PowerPoint đẹp nhất trong 2021 | Dễ  thương, Mèo kitty, Đang yêu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045" y="5800700"/>
            <a:ext cx="1304003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412881D-90AC-46F7-AB72-0B446AED2018}"/>
              </a:ext>
            </a:extLst>
          </p:cNvPr>
          <p:cNvGrpSpPr/>
          <p:nvPr/>
        </p:nvGrpSpPr>
        <p:grpSpPr>
          <a:xfrm>
            <a:off x="532607" y="166147"/>
            <a:ext cx="11657806" cy="712266"/>
            <a:chOff x="964563" y="557947"/>
            <a:chExt cx="11715891" cy="7584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629C50-EF78-499B-8DB2-A1EB0A437BA5}"/>
                </a:ext>
              </a:extLst>
            </p:cNvPr>
            <p:cNvSpPr txBox="1"/>
            <p:nvPr/>
          </p:nvSpPr>
          <p:spPr>
            <a:xfrm>
              <a:off x="1851037" y="649302"/>
              <a:ext cx="10829417" cy="62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kể với bạn một số loại đồng hồ, loại lịch mà em biết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B5809E-BCF9-4317-B4E0-9DC7BC2BC123}"/>
                </a:ext>
              </a:extLst>
            </p:cNvPr>
            <p:cNvGrpSpPr/>
            <p:nvPr/>
          </p:nvGrpSpPr>
          <p:grpSpPr>
            <a:xfrm>
              <a:off x="964563" y="557947"/>
              <a:ext cx="742101" cy="758470"/>
              <a:chOff x="1568019" y="971728"/>
              <a:chExt cx="623614" cy="68128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BAFB20-DE55-4058-97B7-FF8CEB2D86EF}"/>
                  </a:ext>
                </a:extLst>
              </p:cNvPr>
              <p:cNvSpPr/>
              <p:nvPr/>
            </p:nvSpPr>
            <p:spPr>
              <a:xfrm>
                <a:off x="1696724" y="1105109"/>
                <a:ext cx="373586" cy="424808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24276C7-F654-4D19-A965-74B4DB0E3B0B}"/>
                  </a:ext>
                </a:extLst>
              </p:cNvPr>
              <p:cNvSpPr/>
              <p:nvPr/>
            </p:nvSpPr>
            <p:spPr>
              <a:xfrm>
                <a:off x="1568019" y="971728"/>
                <a:ext cx="623614" cy="681286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B76B87B-AC7D-4AE1-BC4D-1602FAC535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10932" r="4892" b="11150"/>
          <a:stretch/>
        </p:blipFill>
        <p:spPr>
          <a:xfrm>
            <a:off x="2386794" y="878413"/>
            <a:ext cx="7416824" cy="43681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324F46-3C26-4950-A0E7-1AFF25F09154}"/>
              </a:ext>
            </a:extLst>
          </p:cNvPr>
          <p:cNvSpPr txBox="1"/>
          <p:nvPr/>
        </p:nvSpPr>
        <p:spPr>
          <a:xfrm>
            <a:off x="532607" y="5687199"/>
            <a:ext cx="1077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lập thời gian biểu hoạt động của em trong tuần.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97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A picture containing indoor, watch&#10;&#10;Description automatically generated">
            <a:extLst>
              <a:ext uri="{FF2B5EF4-FFF2-40B4-BE49-F238E27FC236}">
                <a16:creationId xmlns:a16="http://schemas.microsoft.com/office/drawing/2014/main" id="{E9EFB4EF-5E91-4F65-80B8-AD50246D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590" y="1540034"/>
            <a:ext cx="893706" cy="20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 black and white analog alarm clock&#10;&#10;Description automatically generated with low confidence">
            <a:extLst>
              <a:ext uri="{FF2B5EF4-FFF2-40B4-BE49-F238E27FC236}">
                <a16:creationId xmlns:a16="http://schemas.microsoft.com/office/drawing/2014/main" id="{C23AFA1B-C057-4BEE-B458-8657B90B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08" y="1806750"/>
            <a:ext cx="1237224" cy="15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3CCFD586-DE91-4CCC-8A3E-60044508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0608" y="2000075"/>
            <a:ext cx="1788964" cy="17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 picture containing sandglass, object, indoor&#10;&#10;Description automatically generated">
            <a:extLst>
              <a:ext uri="{FF2B5EF4-FFF2-40B4-BE49-F238E27FC236}">
                <a16:creationId xmlns:a16="http://schemas.microsoft.com/office/drawing/2014/main" id="{A4995D39-1A3D-498D-9B3F-187DE74D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9344" y="1556792"/>
            <a:ext cx="938392" cy="207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A close up of a watch&#10;&#10;Description automatically generated with medium confidence">
            <a:extLst>
              <a:ext uri="{FF2B5EF4-FFF2-40B4-BE49-F238E27FC236}">
                <a16:creationId xmlns:a16="http://schemas.microsoft.com/office/drawing/2014/main" id="{086DEBD4-6672-4711-AF05-4744C895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2444" y="2224277"/>
            <a:ext cx="1340560" cy="13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 picture containing text, clock, black&#10;&#10;Description automatically generated">
            <a:extLst>
              <a:ext uri="{FF2B5EF4-FFF2-40B4-BE49-F238E27FC236}">
                <a16:creationId xmlns:a16="http://schemas.microsoft.com/office/drawing/2014/main" id="{5756D050-F803-4375-9EAC-71B5AB86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940" y="2344919"/>
            <a:ext cx="1550656" cy="12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D7E54-0915-4AC6-A991-03B1BCB35A57}"/>
              </a:ext>
            </a:extLst>
          </p:cNvPr>
          <p:cNvSpPr txBox="1"/>
          <p:nvPr/>
        </p:nvSpPr>
        <p:spPr>
          <a:xfrm>
            <a:off x="0" y="3789040"/>
            <a:ext cx="178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Đồng hồ quả lắc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D287F9-63C5-45B7-BC18-6147B812E0C9}"/>
              </a:ext>
            </a:extLst>
          </p:cNvPr>
          <p:cNvSpPr txBox="1"/>
          <p:nvPr/>
        </p:nvSpPr>
        <p:spPr>
          <a:xfrm>
            <a:off x="3860736" y="3789039"/>
            <a:ext cx="178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Đồng hồ cát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1D5612-425D-426D-8091-207A8ADDF393}"/>
              </a:ext>
            </a:extLst>
          </p:cNvPr>
          <p:cNvSpPr txBox="1"/>
          <p:nvPr/>
        </p:nvSpPr>
        <p:spPr>
          <a:xfrm>
            <a:off x="1977338" y="3789040"/>
            <a:ext cx="178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Đồng hồ báo thức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61C12F-69C1-4E98-A8B1-87760326F818}"/>
              </a:ext>
            </a:extLst>
          </p:cNvPr>
          <p:cNvSpPr txBox="1"/>
          <p:nvPr/>
        </p:nvSpPr>
        <p:spPr>
          <a:xfrm>
            <a:off x="5832098" y="3789039"/>
            <a:ext cx="1788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Đồng hồ treo tường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4CCAAE-C487-4F5E-9F8D-A7CAADE72B62}"/>
              </a:ext>
            </a:extLst>
          </p:cNvPr>
          <p:cNvSpPr txBox="1"/>
          <p:nvPr/>
        </p:nvSpPr>
        <p:spPr>
          <a:xfrm>
            <a:off x="8027774" y="3850593"/>
            <a:ext cx="1788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Đồng hồ thông minh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8D06AA-707F-48EE-948B-86872AB62100}"/>
              </a:ext>
            </a:extLst>
          </p:cNvPr>
          <p:cNvSpPr txBox="1"/>
          <p:nvPr/>
        </p:nvSpPr>
        <p:spPr>
          <a:xfrm>
            <a:off x="10196920" y="3755378"/>
            <a:ext cx="1788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Đồng hồ điện tử</a:t>
            </a:r>
          </a:p>
        </p:txBody>
      </p:sp>
    </p:spTree>
    <p:extLst>
      <p:ext uri="{BB962C8B-B14F-4D97-AF65-F5344CB8AC3E}">
        <p14:creationId xmlns:p14="http://schemas.microsoft.com/office/powerpoint/2010/main" val="47840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lendar&#10;&#10;Description automatically generated">
            <a:extLst>
              <a:ext uri="{FF2B5EF4-FFF2-40B4-BE49-F238E27FC236}">
                <a16:creationId xmlns:a16="http://schemas.microsoft.com/office/drawing/2014/main" id="{B6867C37-AB71-47CF-B621-3D3E4B19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0" y="2038067"/>
            <a:ext cx="2849660" cy="175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C891AEA-FAF4-4898-987E-BB31952CB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98" y="1554162"/>
            <a:ext cx="2240299" cy="224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lendar&#10;&#10;Description automatically generated">
            <a:extLst>
              <a:ext uri="{FF2B5EF4-FFF2-40B4-BE49-F238E27FC236}">
                <a16:creationId xmlns:a16="http://schemas.microsoft.com/office/drawing/2014/main" id="{753C18AA-72C0-42DE-BC07-A4F020DD8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75" y="1554162"/>
            <a:ext cx="2240299" cy="224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2D3C2E4-54E9-42EA-9FB6-E51C4194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052" y="1554162"/>
            <a:ext cx="2240299" cy="224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D8903-36F4-49A7-A95C-90D5A48AE514}"/>
              </a:ext>
            </a:extLst>
          </p:cNvPr>
          <p:cNvSpPr txBox="1"/>
          <p:nvPr/>
        </p:nvSpPr>
        <p:spPr>
          <a:xfrm>
            <a:off x="785117" y="3794461"/>
            <a:ext cx="178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Lịch treo tường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D87586-56B0-4F28-8890-60BAAC54B7F2}"/>
              </a:ext>
            </a:extLst>
          </p:cNvPr>
          <p:cNvSpPr txBox="1"/>
          <p:nvPr/>
        </p:nvSpPr>
        <p:spPr>
          <a:xfrm>
            <a:off x="7052797" y="3794461"/>
            <a:ext cx="178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Lịch để bàn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ECDEC-00D6-4FE2-BC11-DFD1FE2EB076}"/>
              </a:ext>
            </a:extLst>
          </p:cNvPr>
          <p:cNvSpPr txBox="1"/>
          <p:nvPr/>
        </p:nvSpPr>
        <p:spPr>
          <a:xfrm>
            <a:off x="4243134" y="3852494"/>
            <a:ext cx="178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Lịch bỏ túi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1DDC9-BCAA-4DAC-A83A-69511026FFB4}"/>
              </a:ext>
            </a:extLst>
          </p:cNvPr>
          <p:cNvSpPr txBox="1"/>
          <p:nvPr/>
        </p:nvSpPr>
        <p:spPr>
          <a:xfrm>
            <a:off x="10186719" y="3856014"/>
            <a:ext cx="1788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Đồng hồ bóc</a:t>
            </a:r>
          </a:p>
        </p:txBody>
      </p:sp>
    </p:spTree>
    <p:extLst>
      <p:ext uri="{BB962C8B-B14F-4D97-AF65-F5344CB8AC3E}">
        <p14:creationId xmlns:p14="http://schemas.microsoft.com/office/powerpoint/2010/main" val="375987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1916832"/>
            <a:ext cx="8136904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148</Words>
  <Application>Microsoft Office PowerPoint</Application>
  <PresentationFormat>Custom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ltgsvn@outlook.com</cp:lastModifiedBy>
  <cp:revision>18</cp:revision>
  <dcterms:created xsi:type="dcterms:W3CDTF">2021-08-05T09:12:04Z</dcterms:created>
  <dcterms:modified xsi:type="dcterms:W3CDTF">2022-03-06T10:33:04Z</dcterms:modified>
</cp:coreProperties>
</file>