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1" r:id="rId2"/>
    <p:sldId id="296" r:id="rId3"/>
    <p:sldId id="263" r:id="rId4"/>
    <p:sldId id="289" r:id="rId5"/>
    <p:sldId id="268" r:id="rId6"/>
    <p:sldId id="313" r:id="rId7"/>
    <p:sldId id="314" r:id="rId8"/>
    <p:sldId id="315" r:id="rId9"/>
    <p:sldId id="271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281" r:id="rId18"/>
    <p:sldId id="257" r:id="rId19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BAD7"/>
    <a:srgbClr val="E7F5F8"/>
    <a:srgbClr val="FDF6E5"/>
    <a:srgbClr val="FFCCFF"/>
    <a:srgbClr val="CCFF66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2" autoAdjust="0"/>
    <p:restoredTop sz="93613" autoAdjust="0"/>
  </p:normalViewPr>
  <p:slideViewPr>
    <p:cSldViewPr>
      <p:cViewPr varScale="1">
        <p:scale>
          <a:sx n="68" d="100"/>
          <a:sy n="68" d="100"/>
        </p:scale>
        <p:origin x="900" y="6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73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64309" y="476672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9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D7E866-E21E-4AF3-A2B3-D2EF012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14010"/>
          <a:stretch/>
        </p:blipFill>
        <p:spPr>
          <a:xfrm>
            <a:off x="3142878" y="0"/>
            <a:ext cx="6203280" cy="433120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7A8C6F9-82EB-4DFA-8E09-73281372602F}"/>
              </a:ext>
            </a:extLst>
          </p:cNvPr>
          <p:cNvSpPr/>
          <p:nvPr/>
        </p:nvSpPr>
        <p:spPr>
          <a:xfrm rot="893330">
            <a:off x="6886957" y="1576298"/>
            <a:ext cx="1152239" cy="708429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FDEF8-CED9-414B-B43C-703E2FD14D2A}"/>
              </a:ext>
            </a:extLst>
          </p:cNvPr>
          <p:cNvSpPr txBox="1"/>
          <p:nvPr/>
        </p:nvSpPr>
        <p:spPr>
          <a:xfrm>
            <a:off x="766614" y="4331209"/>
            <a:ext cx="110172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3200"/>
              <a:t>Có 10 chiếc bánh ngọt được xếp thành 2 hàng.</a:t>
            </a:r>
            <a:r>
              <a:rPr lang="en-US" sz="3200"/>
              <a:t> </a:t>
            </a:r>
            <a:r>
              <a:rPr lang="vi-VN" sz="3200"/>
              <a:t>Mỗi hàng có 5 chiếc bánh ngọt.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2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760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D7E866-E21E-4AF3-A2B3-D2EF012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14010"/>
          <a:stretch/>
        </p:blipFill>
        <p:spPr>
          <a:xfrm>
            <a:off x="3142878" y="0"/>
            <a:ext cx="6203280" cy="433120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7A8C6F9-82EB-4DFA-8E09-73281372602F}"/>
              </a:ext>
            </a:extLst>
          </p:cNvPr>
          <p:cNvSpPr/>
          <p:nvPr/>
        </p:nvSpPr>
        <p:spPr>
          <a:xfrm rot="893330">
            <a:off x="5612797" y="1763742"/>
            <a:ext cx="2305980" cy="1030315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FDEF8-CED9-414B-B43C-703E2FD14D2A}"/>
              </a:ext>
            </a:extLst>
          </p:cNvPr>
          <p:cNvSpPr txBox="1"/>
          <p:nvPr/>
        </p:nvSpPr>
        <p:spPr>
          <a:xfrm>
            <a:off x="694606" y="4234443"/>
            <a:ext cx="1108923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đĩa có 5 quả măng cụt. Trên bàn có 8 đĩa vậy có tất cả 40 quả măng cụt.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nhân: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8 = 40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0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D7E866-E21E-4AF3-A2B3-D2EF012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14010"/>
          <a:stretch/>
        </p:blipFill>
        <p:spPr>
          <a:xfrm>
            <a:off x="3142878" y="0"/>
            <a:ext cx="6203280" cy="433120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7A8C6F9-82EB-4DFA-8E09-73281372602F}"/>
              </a:ext>
            </a:extLst>
          </p:cNvPr>
          <p:cNvSpPr/>
          <p:nvPr/>
        </p:nvSpPr>
        <p:spPr>
          <a:xfrm rot="893330">
            <a:off x="7943180" y="1792567"/>
            <a:ext cx="802500" cy="5700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FDEF8-CED9-414B-B43C-703E2FD14D2A}"/>
              </a:ext>
            </a:extLst>
          </p:cNvPr>
          <p:cNvSpPr txBox="1"/>
          <p:nvPr/>
        </p:nvSpPr>
        <p:spPr>
          <a:xfrm>
            <a:off x="737814" y="4331209"/>
            <a:ext cx="1143530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Có 8 chiếc cốc được xếp thành 2 chồng. Mỗi chồng có 4 chiếc cốc.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 = 4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D7E866-E21E-4AF3-A2B3-D2EF012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14010"/>
          <a:stretch/>
        </p:blipFill>
        <p:spPr>
          <a:xfrm>
            <a:off x="3142878" y="0"/>
            <a:ext cx="6203280" cy="433120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7A8C6F9-82EB-4DFA-8E09-73281372602F}"/>
              </a:ext>
            </a:extLst>
          </p:cNvPr>
          <p:cNvSpPr/>
          <p:nvPr/>
        </p:nvSpPr>
        <p:spPr>
          <a:xfrm rot="20245970">
            <a:off x="6673428" y="2706543"/>
            <a:ext cx="2324427" cy="12255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FDEF8-CED9-414B-B43C-703E2FD14D2A}"/>
              </a:ext>
            </a:extLst>
          </p:cNvPr>
          <p:cNvSpPr txBox="1"/>
          <p:nvPr/>
        </p:nvSpPr>
        <p:spPr>
          <a:xfrm>
            <a:off x="478582" y="4331209"/>
            <a:ext cx="1143530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Có 20 chai nước ngọt được xếp vào 2 thùng. Mỗi thùng có 10 chai nước ngọt.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vi-VN" sz="3200" b="1">
                <a:cs typeface="Arial" panose="020B0604020202020204" pitchFamily="34" charset="0"/>
              </a:rPr>
              <a:t>	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2 = 10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D7E866-E21E-4AF3-A2B3-D2EF012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14010"/>
          <a:stretch/>
        </p:blipFill>
        <p:spPr>
          <a:xfrm>
            <a:off x="3156843" y="409031"/>
            <a:ext cx="6203280" cy="433120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7A8C6F9-82EB-4DFA-8E09-73281372602F}"/>
              </a:ext>
            </a:extLst>
          </p:cNvPr>
          <p:cNvSpPr/>
          <p:nvPr/>
        </p:nvSpPr>
        <p:spPr>
          <a:xfrm rot="21098000">
            <a:off x="5461779" y="321263"/>
            <a:ext cx="3878483" cy="17185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FDEF8-CED9-414B-B43C-703E2FD14D2A}"/>
              </a:ext>
            </a:extLst>
          </p:cNvPr>
          <p:cNvSpPr txBox="1"/>
          <p:nvPr/>
        </p:nvSpPr>
        <p:spPr>
          <a:xfrm>
            <a:off x="492547" y="4740240"/>
            <a:ext cx="114353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hàng có 5 khung chắn. Vậy 3 hàng có 15 khung chắn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nhân: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vi-VN" sz="3200" b="1">
                <a:cs typeface="Arial" panose="020B0604020202020204" pitchFamily="34" charset="0"/>
              </a:rPr>
              <a:t>	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3 = 15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7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D7E866-E21E-4AF3-A2B3-D2EF012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14010"/>
          <a:stretch/>
        </p:blipFill>
        <p:spPr>
          <a:xfrm>
            <a:off x="3142878" y="0"/>
            <a:ext cx="6203280" cy="433120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7A8C6F9-82EB-4DFA-8E09-73281372602F}"/>
              </a:ext>
            </a:extLst>
          </p:cNvPr>
          <p:cNvSpPr/>
          <p:nvPr/>
        </p:nvSpPr>
        <p:spPr>
          <a:xfrm rot="20245970">
            <a:off x="3534832" y="2310818"/>
            <a:ext cx="1547247" cy="12255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FDEF8-CED9-414B-B43C-703E2FD14D2A}"/>
              </a:ext>
            </a:extLst>
          </p:cNvPr>
          <p:cNvSpPr txBox="1"/>
          <p:nvPr/>
        </p:nvSpPr>
        <p:spPr>
          <a:xfrm>
            <a:off x="478582" y="4331209"/>
            <a:ext cx="114353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Có 4 chú vịt, chia thành 2 hàng. Mỗi hàng có 2 chú vịt.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vi-VN" sz="3200" b="1">
                <a:cs typeface="Arial" panose="020B0604020202020204" pitchFamily="34" charset="0"/>
              </a:rPr>
              <a:t>	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: 2 = 2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5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D7E866-E21E-4AF3-A2B3-D2EF012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14010"/>
          <a:stretch/>
        </p:blipFill>
        <p:spPr>
          <a:xfrm>
            <a:off x="3142878" y="404664"/>
            <a:ext cx="6203280" cy="433120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7A8C6F9-82EB-4DFA-8E09-73281372602F}"/>
              </a:ext>
            </a:extLst>
          </p:cNvPr>
          <p:cNvSpPr/>
          <p:nvPr/>
        </p:nvSpPr>
        <p:spPr>
          <a:xfrm rot="171514">
            <a:off x="4471850" y="3474038"/>
            <a:ext cx="2304702" cy="1077089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FDEF8-CED9-414B-B43C-703E2FD14D2A}"/>
              </a:ext>
            </a:extLst>
          </p:cNvPr>
          <p:cNvSpPr txBox="1"/>
          <p:nvPr/>
        </p:nvSpPr>
        <p:spPr>
          <a:xfrm>
            <a:off x="478582" y="4735873"/>
            <a:ext cx="114353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thúng có 5 trái bóng. Vậy 2 thúng có 10 trái bóng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nhân: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vi-VN" sz="3200" b="1">
                <a:cs typeface="Arial" panose="020B0604020202020204" pitchFamily="34" charset="0"/>
              </a:rPr>
              <a:t>	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 10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26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452" y="2276872"/>
            <a:ext cx="6185508" cy="3168352"/>
          </a:xfrm>
        </p:spPr>
        <p:txBody>
          <a:bodyPr/>
          <a:lstStyle/>
          <a:p>
            <a:endParaRPr lang="vi-VN" dirty="0">
              <a:latin typeface="+mn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4028" y="581779"/>
            <a:ext cx="6066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</a:t>
            </a:r>
            <a:r>
              <a:rPr lang="vi-VN" sz="4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</a:t>
            </a: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2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30910" y="1408212"/>
            <a:ext cx="5819911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Tạm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noFill/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4" name="Beat Quê tôi - Thùy C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2787" y="798612"/>
            <a:ext cx="609600" cy="609600"/>
          </a:xfrm>
          <a:prstGeom prst="rect">
            <a:avLst/>
          </a:prstGeom>
        </p:spPr>
      </p:pic>
      <p:pic>
        <p:nvPicPr>
          <p:cNvPr id="2" name="Picture 2" descr="Pin on Thank you ✡⛬⚴">
            <a:extLst>
              <a:ext uri="{FF2B5EF4-FFF2-40B4-BE49-F238E27FC236}">
                <a16:creationId xmlns:a16="http://schemas.microsoft.com/office/drawing/2014/main" id="{752B9C0F-4079-4EC9-B6AB-4066A67FE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22" y="1988840"/>
            <a:ext cx="5009886" cy="406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2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9190" y="1295679"/>
            <a:ext cx="6252319" cy="304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78" y="4461725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1" y="439621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966" y="4221201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707" y="4902213"/>
            <a:ext cx="2174517" cy="217451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029004" y="57484"/>
            <a:ext cx="1106474" cy="1124744"/>
          </a:xfrm>
          <a:prstGeom prst="ellipse">
            <a:avLst/>
          </a:prstGeom>
          <a:solidFill>
            <a:srgbClr val="FDF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2638" y="1268760"/>
            <a:ext cx="640871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ÔN LẠI NHỮNG GÌ ĐÃ HỌC</a:t>
            </a:r>
          </a:p>
        </p:txBody>
      </p:sp>
      <p:sp>
        <p:nvSpPr>
          <p:cNvPr id="3" name="Oval 2"/>
          <p:cNvSpPr/>
          <p:nvPr/>
        </p:nvSpPr>
        <p:spPr>
          <a:xfrm>
            <a:off x="10919742" y="72008"/>
            <a:ext cx="1152128" cy="908720"/>
          </a:xfrm>
          <a:prstGeom prst="ellipse">
            <a:avLst/>
          </a:prstGeom>
          <a:solidFill>
            <a:srgbClr val="E7F5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96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91350" y="1988840"/>
            <a:ext cx="405008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1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2" b="22438"/>
          <a:stretch/>
        </p:blipFill>
        <p:spPr>
          <a:xfrm>
            <a:off x="6399203" y="4293096"/>
            <a:ext cx="5791210" cy="27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199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ED910AD-945A-487F-A8A8-E4A6E90E38FA}"/>
              </a:ext>
            </a:extLst>
          </p:cNvPr>
          <p:cNvGrpSpPr/>
          <p:nvPr/>
        </p:nvGrpSpPr>
        <p:grpSpPr>
          <a:xfrm>
            <a:off x="203256" y="1963825"/>
            <a:ext cx="2892052" cy="3612343"/>
            <a:chOff x="116768" y="1688865"/>
            <a:chExt cx="2892052" cy="3612343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71948CF-52F8-4EB3-9A01-D959FED31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9" t="51077" r="54055" b="38445"/>
            <a:stretch/>
          </p:blipFill>
          <p:spPr>
            <a:xfrm>
              <a:off x="118542" y="4435908"/>
              <a:ext cx="2890278" cy="865300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34E570F-BAA6-4785-AC7A-3B9DB9AC8429}"/>
                </a:ext>
              </a:extLst>
            </p:cNvPr>
            <p:cNvGrpSpPr/>
            <p:nvPr/>
          </p:nvGrpSpPr>
          <p:grpSpPr>
            <a:xfrm>
              <a:off x="116768" y="1688865"/>
              <a:ext cx="2890278" cy="3612343"/>
              <a:chOff x="1015187" y="2397433"/>
              <a:chExt cx="2890278" cy="3612343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D6135F7-A193-442A-8F3C-FEAE58C113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9" t="37193" r="54055" b="37175"/>
              <a:stretch/>
            </p:blipFill>
            <p:spPr>
              <a:xfrm>
                <a:off x="1015187" y="2397433"/>
                <a:ext cx="2890278" cy="3055868"/>
              </a:xfrm>
              <a:prstGeom prst="rect">
                <a:avLst/>
              </a:prstGeom>
            </p:spPr>
          </p:pic>
          <p:sp>
            <p:nvSpPr>
              <p:cNvPr id="59" name="Rounded Rectangle 9">
                <a:extLst>
                  <a:ext uri="{FF2B5EF4-FFF2-40B4-BE49-F238E27FC236}">
                    <a16:creationId xmlns:a16="http://schemas.microsoft.com/office/drawing/2014/main" id="{D84594F5-C67C-4704-AE14-7A54443546DC}"/>
                  </a:ext>
                </a:extLst>
              </p:cNvPr>
              <p:cNvSpPr/>
              <p:nvPr/>
            </p:nvSpPr>
            <p:spPr>
              <a:xfrm>
                <a:off x="1250125" y="3849536"/>
                <a:ext cx="2158796" cy="216024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Aft>
                    <a:spcPts val="1200"/>
                  </a:spcAft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6 </a:t>
                </a:r>
              </a:p>
              <a:p>
                <a:pPr>
                  <a:spcAft>
                    <a:spcPts val="1200"/>
                  </a:spcAft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3</a:t>
                </a:r>
              </a:p>
              <a:p>
                <a:pPr>
                  <a:spcAft>
                    <a:spcPts val="1200"/>
                  </a:spcAft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9</a:t>
                </a:r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349046" y="404664"/>
            <a:ext cx="3226918" cy="643711"/>
            <a:chOff x="1253941" y="554838"/>
            <a:chExt cx="3226918" cy="643711"/>
          </a:xfrm>
        </p:grpSpPr>
        <p:grpSp>
          <p:nvGrpSpPr>
            <p:cNvPr id="26" name="Group 25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974021" y="613774"/>
              <a:ext cx="250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vi-VN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nhẩm: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" name="Straight Connector 3"/>
          <p:cNvCxnSpPr>
            <a:cxnSpLocks/>
          </p:cNvCxnSpPr>
          <p:nvPr/>
        </p:nvCxnSpPr>
        <p:spPr>
          <a:xfrm>
            <a:off x="1154576" y="967656"/>
            <a:ext cx="20027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73242B0-3928-4164-B4A2-652DC5B4507E}"/>
              </a:ext>
            </a:extLst>
          </p:cNvPr>
          <p:cNvSpPr txBox="1"/>
          <p:nvPr/>
        </p:nvSpPr>
        <p:spPr>
          <a:xfrm>
            <a:off x="1608236" y="3510665"/>
            <a:ext cx="122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9E0500-6DFB-47C0-B6F3-9C146C0C5370}"/>
              </a:ext>
            </a:extLst>
          </p:cNvPr>
          <p:cNvSpPr txBox="1"/>
          <p:nvPr/>
        </p:nvSpPr>
        <p:spPr>
          <a:xfrm>
            <a:off x="1648637" y="4228502"/>
            <a:ext cx="122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1702B33-CB8A-441D-99E2-5016FFEF1C43}"/>
              </a:ext>
            </a:extLst>
          </p:cNvPr>
          <p:cNvGrpSpPr/>
          <p:nvPr/>
        </p:nvGrpSpPr>
        <p:grpSpPr>
          <a:xfrm>
            <a:off x="3228183" y="1963825"/>
            <a:ext cx="2892052" cy="3612343"/>
            <a:chOff x="116768" y="1688865"/>
            <a:chExt cx="2892052" cy="3612343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20024C8D-DD3E-4E91-9FAB-DD351EE4F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9" t="51077" r="54055" b="38445"/>
            <a:stretch/>
          </p:blipFill>
          <p:spPr>
            <a:xfrm>
              <a:off x="118542" y="4435908"/>
              <a:ext cx="2890278" cy="865300"/>
            </a:xfrm>
            <a:prstGeom prst="rect">
              <a:avLst/>
            </a:prstGeom>
          </p:spPr>
        </p:pic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83BD666E-0329-444B-8801-144C011758A2}"/>
                </a:ext>
              </a:extLst>
            </p:cNvPr>
            <p:cNvGrpSpPr/>
            <p:nvPr/>
          </p:nvGrpSpPr>
          <p:grpSpPr>
            <a:xfrm>
              <a:off x="116768" y="1688865"/>
              <a:ext cx="2890278" cy="3612343"/>
              <a:chOff x="1015187" y="2397433"/>
              <a:chExt cx="2890278" cy="3612343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E079F983-6B2C-4E0C-A3EC-ED910C3111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45" t="38374" r="10809" b="35994"/>
              <a:stretch/>
            </p:blipFill>
            <p:spPr>
              <a:xfrm>
                <a:off x="1015187" y="2397433"/>
                <a:ext cx="2890278" cy="3055868"/>
              </a:xfrm>
              <a:prstGeom prst="rect">
                <a:avLst/>
              </a:prstGeom>
            </p:spPr>
          </p:pic>
          <p:sp>
            <p:nvSpPr>
              <p:cNvPr id="108" name="Rounded Rectangle 9">
                <a:extLst>
                  <a:ext uri="{FF2B5EF4-FFF2-40B4-BE49-F238E27FC236}">
                    <a16:creationId xmlns:a16="http://schemas.microsoft.com/office/drawing/2014/main" id="{2B8309BF-1C2C-48BB-98B4-C7621F8B372F}"/>
                  </a:ext>
                </a:extLst>
              </p:cNvPr>
              <p:cNvSpPr/>
              <p:nvPr/>
            </p:nvSpPr>
            <p:spPr>
              <a:xfrm>
                <a:off x="1250125" y="3849536"/>
                <a:ext cx="2158796" cy="216024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Aft>
                    <a:spcPts val="1200"/>
                  </a:spcAft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5 </a:t>
                </a:r>
              </a:p>
              <a:p>
                <a:pPr>
                  <a:spcAft>
                    <a:spcPts val="1200"/>
                  </a:spcAft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8 </a:t>
                </a:r>
              </a:p>
              <a:p>
                <a:pPr>
                  <a:spcAft>
                    <a:spcPts val="1200"/>
                  </a:spcAft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10</a:t>
                </a:r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C43B283-6163-4D2F-97CD-38691772889B}"/>
              </a:ext>
            </a:extLst>
          </p:cNvPr>
          <p:cNvGrpSpPr/>
          <p:nvPr/>
        </p:nvGrpSpPr>
        <p:grpSpPr>
          <a:xfrm>
            <a:off x="5613926" y="1544523"/>
            <a:ext cx="3409840" cy="4045002"/>
            <a:chOff x="-434643" y="1256206"/>
            <a:chExt cx="3409840" cy="4045002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701BE3D-79A9-478E-99CF-8A8760454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9" t="51077" r="54055" b="38445"/>
            <a:stretch/>
          </p:blipFill>
          <p:spPr>
            <a:xfrm>
              <a:off x="84919" y="4312074"/>
              <a:ext cx="2890278" cy="989134"/>
            </a:xfrm>
            <a:prstGeom prst="rect">
              <a:avLst/>
            </a:prstGeom>
          </p:spPr>
        </p:pic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BCDE297B-E5A7-435D-AF52-8E00D9AE84C3}"/>
                </a:ext>
              </a:extLst>
            </p:cNvPr>
            <p:cNvGrpSpPr/>
            <p:nvPr/>
          </p:nvGrpSpPr>
          <p:grpSpPr>
            <a:xfrm>
              <a:off x="-434643" y="1256206"/>
              <a:ext cx="3288307" cy="4045002"/>
              <a:chOff x="463776" y="1964774"/>
              <a:chExt cx="3288307" cy="4045002"/>
            </a:xfrm>
          </p:grpSpPr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B71D962C-23E4-4E35-AEEE-38613DABC2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8" t="4178" r="56811" b="70190"/>
              <a:stretch/>
            </p:blipFill>
            <p:spPr>
              <a:xfrm>
                <a:off x="463776" y="1964774"/>
                <a:ext cx="3288307" cy="3055868"/>
              </a:xfrm>
              <a:prstGeom prst="rect">
                <a:avLst/>
              </a:prstGeom>
            </p:spPr>
          </p:pic>
          <p:sp>
            <p:nvSpPr>
              <p:cNvPr id="113" name="Rounded Rectangle 9">
                <a:extLst>
                  <a:ext uri="{FF2B5EF4-FFF2-40B4-BE49-F238E27FC236}">
                    <a16:creationId xmlns:a16="http://schemas.microsoft.com/office/drawing/2014/main" id="{48051759-25DA-4B85-81AD-BAE1E71F1CD7}"/>
                  </a:ext>
                </a:extLst>
              </p:cNvPr>
              <p:cNvSpPr/>
              <p:nvPr/>
            </p:nvSpPr>
            <p:spPr>
              <a:xfrm>
                <a:off x="1250125" y="3849536"/>
                <a:ext cx="2158796" cy="216024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Aft>
                    <a:spcPts val="1200"/>
                  </a:spcAft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 : 2</a:t>
                </a:r>
              </a:p>
              <a:p>
                <a:pPr marL="177800">
                  <a:spcAft>
                    <a:spcPts val="1200"/>
                  </a:spcAft>
                </a:pPr>
                <a:r>
                  <a:rPr lang="vi-VN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: 2</a:t>
                </a:r>
              </a:p>
              <a:p>
                <a:pPr>
                  <a:spcAft>
                    <a:spcPts val="1200"/>
                  </a:spcAft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 : 2</a:t>
                </a:r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7BA8C42-793B-4073-B1F8-B95F761FB10C}"/>
              </a:ext>
            </a:extLst>
          </p:cNvPr>
          <p:cNvGrpSpPr/>
          <p:nvPr/>
        </p:nvGrpSpPr>
        <p:grpSpPr>
          <a:xfrm>
            <a:off x="9142310" y="1687736"/>
            <a:ext cx="3027780" cy="3888432"/>
            <a:chOff x="-18960" y="1478813"/>
            <a:chExt cx="3027780" cy="3888432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1E52E6B4-2FA5-411D-A3DB-3EDE519A4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9" t="51077" r="54055" b="38445"/>
            <a:stretch/>
          </p:blipFill>
          <p:spPr>
            <a:xfrm>
              <a:off x="134888" y="4287125"/>
              <a:ext cx="2814072" cy="1080120"/>
            </a:xfrm>
            <a:prstGeom prst="rect">
              <a:avLst/>
            </a:prstGeom>
          </p:spPr>
        </p:pic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5A429233-7786-486D-80EB-DEA110AF5525}"/>
                </a:ext>
              </a:extLst>
            </p:cNvPr>
            <p:cNvGrpSpPr/>
            <p:nvPr/>
          </p:nvGrpSpPr>
          <p:grpSpPr>
            <a:xfrm>
              <a:off x="-18960" y="1478813"/>
              <a:ext cx="3027780" cy="3822395"/>
              <a:chOff x="879459" y="2187381"/>
              <a:chExt cx="3027780" cy="3822395"/>
            </a:xfrm>
          </p:grpSpPr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A87E642E-6EFC-439E-961A-92A8BDE770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87" t="5436" r="9467" b="67170"/>
              <a:stretch/>
            </p:blipFill>
            <p:spPr>
              <a:xfrm>
                <a:off x="879459" y="2187381"/>
                <a:ext cx="3027780" cy="3265920"/>
              </a:xfrm>
              <a:prstGeom prst="rect">
                <a:avLst/>
              </a:prstGeom>
            </p:spPr>
          </p:pic>
          <p:sp>
            <p:nvSpPr>
              <p:cNvPr id="118" name="Rounded Rectangle 9">
                <a:extLst>
                  <a:ext uri="{FF2B5EF4-FFF2-40B4-BE49-F238E27FC236}">
                    <a16:creationId xmlns:a16="http://schemas.microsoft.com/office/drawing/2014/main" id="{9A5BEFF8-4521-4266-AC85-E90190FFB2CD}"/>
                  </a:ext>
                </a:extLst>
              </p:cNvPr>
              <p:cNvSpPr/>
              <p:nvPr/>
            </p:nvSpPr>
            <p:spPr>
              <a:xfrm>
                <a:off x="1250125" y="3849536"/>
                <a:ext cx="2158796" cy="216024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Aft>
                    <a:spcPts val="1200"/>
                  </a:spcAft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 : 5</a:t>
                </a:r>
              </a:p>
              <a:p>
                <a:pPr>
                  <a:spcAft>
                    <a:spcPts val="1200"/>
                  </a:spcAft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 : 5</a:t>
                </a:r>
              </a:p>
              <a:p>
                <a:pPr>
                  <a:spcAft>
                    <a:spcPts val="1200"/>
                  </a:spcAft>
                </a:pPr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5 : 5</a:t>
                </a:r>
              </a:p>
            </p:txBody>
          </p: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C9088D72-8CAC-4A0A-B0E1-A9EDE331EF6C}"/>
              </a:ext>
            </a:extLst>
          </p:cNvPr>
          <p:cNvSpPr txBox="1"/>
          <p:nvPr/>
        </p:nvSpPr>
        <p:spPr>
          <a:xfrm>
            <a:off x="1645078" y="4919385"/>
            <a:ext cx="122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C4100EC-9C75-4CD8-BD51-26DF73F7BF17}"/>
              </a:ext>
            </a:extLst>
          </p:cNvPr>
          <p:cNvSpPr txBox="1"/>
          <p:nvPr/>
        </p:nvSpPr>
        <p:spPr>
          <a:xfrm>
            <a:off x="4737569" y="3556544"/>
            <a:ext cx="122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438D315-3AD0-464F-8B37-796B4517BFEA}"/>
              </a:ext>
            </a:extLst>
          </p:cNvPr>
          <p:cNvSpPr txBox="1"/>
          <p:nvPr/>
        </p:nvSpPr>
        <p:spPr>
          <a:xfrm>
            <a:off x="4777088" y="4211784"/>
            <a:ext cx="122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9D98FB4-EB58-4D31-9B2E-7DB76FE29E61}"/>
              </a:ext>
            </a:extLst>
          </p:cNvPr>
          <p:cNvSpPr txBox="1"/>
          <p:nvPr/>
        </p:nvSpPr>
        <p:spPr>
          <a:xfrm>
            <a:off x="4774411" y="4851798"/>
            <a:ext cx="122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FFF5B88-A8CE-4E63-9C2C-9D6E398FA3D8}"/>
              </a:ext>
            </a:extLst>
          </p:cNvPr>
          <p:cNvSpPr txBox="1"/>
          <p:nvPr/>
        </p:nvSpPr>
        <p:spPr>
          <a:xfrm>
            <a:off x="7693862" y="3556544"/>
            <a:ext cx="122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E6A10E0-FFAD-4B74-9425-CD91E5DE75E7}"/>
              </a:ext>
            </a:extLst>
          </p:cNvPr>
          <p:cNvSpPr txBox="1"/>
          <p:nvPr/>
        </p:nvSpPr>
        <p:spPr>
          <a:xfrm>
            <a:off x="7733381" y="4211784"/>
            <a:ext cx="122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051D4AF-4319-4D5D-984A-3360ECFE995B}"/>
              </a:ext>
            </a:extLst>
          </p:cNvPr>
          <p:cNvSpPr txBox="1"/>
          <p:nvPr/>
        </p:nvSpPr>
        <p:spPr>
          <a:xfrm>
            <a:off x="7730704" y="4851798"/>
            <a:ext cx="122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3F41003-53D8-4471-89A9-88D0E083A8BE}"/>
              </a:ext>
            </a:extLst>
          </p:cNvPr>
          <p:cNvSpPr txBox="1"/>
          <p:nvPr/>
        </p:nvSpPr>
        <p:spPr>
          <a:xfrm>
            <a:off x="10837698" y="3510665"/>
            <a:ext cx="122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B6D3BFD-4591-4501-9752-1F1709712B15}"/>
              </a:ext>
            </a:extLst>
          </p:cNvPr>
          <p:cNvSpPr txBox="1"/>
          <p:nvPr/>
        </p:nvSpPr>
        <p:spPr>
          <a:xfrm>
            <a:off x="10877217" y="4165905"/>
            <a:ext cx="122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460A630-14CB-4AB8-B6F3-A825ACA0DCC5}"/>
              </a:ext>
            </a:extLst>
          </p:cNvPr>
          <p:cNvSpPr txBox="1"/>
          <p:nvPr/>
        </p:nvSpPr>
        <p:spPr>
          <a:xfrm>
            <a:off x="10874540" y="4805919"/>
            <a:ext cx="122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1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uiExpand="1"/>
      <p:bldP spid="64" grpId="0" uiExpand="1"/>
      <p:bldP spid="119" grpId="0" uiExpand="1"/>
      <p:bldP spid="120" grpId="0" uiExpand="1"/>
      <p:bldP spid="121" grpId="0" uiExpand="1"/>
      <p:bldP spid="122" grpId="0" uiExpand="1"/>
      <p:bldP spid="123" grpId="0" uiExpand="1"/>
      <p:bldP spid="124" grpId="0" uiExpand="1"/>
      <p:bldP spid="125" grpId="0" uiExpand="1"/>
      <p:bldP spid="126" grpId="0" uiExpand="1"/>
      <p:bldP spid="127" grpId="0" uiExpand="1"/>
      <p:bldP spid="128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7491A4D-0564-4F9E-8839-A1447E0328BB}"/>
              </a:ext>
            </a:extLst>
          </p:cNvPr>
          <p:cNvSpPr/>
          <p:nvPr/>
        </p:nvSpPr>
        <p:spPr>
          <a:xfrm>
            <a:off x="1065957" y="846112"/>
            <a:ext cx="11213432" cy="1404517"/>
          </a:xfrm>
          <a:custGeom>
            <a:avLst/>
            <a:gdLst>
              <a:gd name="connsiteX0" fmla="*/ 0 w 11213432"/>
              <a:gd name="connsiteY0" fmla="*/ 183387 h 1404517"/>
              <a:gd name="connsiteX1" fmla="*/ 802105 w 11213432"/>
              <a:gd name="connsiteY1" fmla="*/ 71092 h 1404517"/>
              <a:gd name="connsiteX2" fmla="*/ 1187116 w 11213432"/>
              <a:gd name="connsiteY2" fmla="*/ 1129871 h 1404517"/>
              <a:gd name="connsiteX3" fmla="*/ 2245895 w 11213432"/>
              <a:gd name="connsiteY3" fmla="*/ 1386545 h 1404517"/>
              <a:gd name="connsiteX4" fmla="*/ 4010526 w 11213432"/>
              <a:gd name="connsiteY4" fmla="*/ 760903 h 1404517"/>
              <a:gd name="connsiteX5" fmla="*/ 6240379 w 11213432"/>
              <a:gd name="connsiteY5" fmla="*/ 1226124 h 1404517"/>
              <a:gd name="connsiteX6" fmla="*/ 8053137 w 11213432"/>
              <a:gd name="connsiteY6" fmla="*/ 1370503 h 1404517"/>
              <a:gd name="connsiteX7" fmla="*/ 9962147 w 11213432"/>
              <a:gd name="connsiteY7" fmla="*/ 792987 h 1404517"/>
              <a:gd name="connsiteX8" fmla="*/ 11213432 w 11213432"/>
              <a:gd name="connsiteY8" fmla="*/ 696734 h 1404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3432" h="1404517">
                <a:moveTo>
                  <a:pt x="0" y="183387"/>
                </a:moveTo>
                <a:cubicBezTo>
                  <a:pt x="302126" y="48366"/>
                  <a:pt x="604252" y="-86655"/>
                  <a:pt x="802105" y="71092"/>
                </a:cubicBezTo>
                <a:cubicBezTo>
                  <a:pt x="999958" y="228839"/>
                  <a:pt x="946484" y="910629"/>
                  <a:pt x="1187116" y="1129871"/>
                </a:cubicBezTo>
                <a:cubicBezTo>
                  <a:pt x="1427748" y="1349113"/>
                  <a:pt x="1775327" y="1448040"/>
                  <a:pt x="2245895" y="1386545"/>
                </a:cubicBezTo>
                <a:cubicBezTo>
                  <a:pt x="2716463" y="1325050"/>
                  <a:pt x="3344779" y="787640"/>
                  <a:pt x="4010526" y="760903"/>
                </a:cubicBezTo>
                <a:cubicBezTo>
                  <a:pt x="4676273" y="734166"/>
                  <a:pt x="5566611" y="1124524"/>
                  <a:pt x="6240379" y="1226124"/>
                </a:cubicBezTo>
                <a:cubicBezTo>
                  <a:pt x="6914148" y="1327724"/>
                  <a:pt x="7432842" y="1442693"/>
                  <a:pt x="8053137" y="1370503"/>
                </a:cubicBezTo>
                <a:cubicBezTo>
                  <a:pt x="8673432" y="1298314"/>
                  <a:pt x="9435431" y="905282"/>
                  <a:pt x="9962147" y="792987"/>
                </a:cubicBezTo>
                <a:cubicBezTo>
                  <a:pt x="10488863" y="680692"/>
                  <a:pt x="10851147" y="688713"/>
                  <a:pt x="11213432" y="6967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1E87A-45C8-4512-BD3B-1165FEEC9007}"/>
              </a:ext>
            </a:extLst>
          </p:cNvPr>
          <p:cNvGrpSpPr/>
          <p:nvPr/>
        </p:nvGrpSpPr>
        <p:grpSpPr>
          <a:xfrm>
            <a:off x="478582" y="496571"/>
            <a:ext cx="654049" cy="635000"/>
            <a:chOff x="7934325" y="85725"/>
            <a:chExt cx="654049" cy="635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F2FCB77-1D7A-4473-903E-BEA68A0DBBE1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FE2A6B7-6364-4A72-B07A-179EDCFF842E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BAA538-FC78-43E1-AC63-52BCC4C31052}"/>
              </a:ext>
            </a:extLst>
          </p:cNvPr>
          <p:cNvGrpSpPr/>
          <p:nvPr/>
        </p:nvGrpSpPr>
        <p:grpSpPr>
          <a:xfrm>
            <a:off x="0" y="1965170"/>
            <a:ext cx="6264696" cy="3624070"/>
            <a:chOff x="0" y="1965170"/>
            <a:chExt cx="6264696" cy="36240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2E3D82-66A7-42FE-A40F-74E9DD1B5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65170"/>
              <a:ext cx="6264696" cy="362407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48B90E-52E9-4A6E-9E3F-3AD52588E238}"/>
                </a:ext>
              </a:extLst>
            </p:cNvPr>
            <p:cNvSpPr txBox="1"/>
            <p:nvPr/>
          </p:nvSpPr>
          <p:spPr>
            <a:xfrm>
              <a:off x="921941" y="3068960"/>
              <a:ext cx="4331791" cy="1831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Nêu thừa số, tích trong phép nhân </a:t>
              </a:r>
            </a:p>
            <a:p>
              <a:pPr algn="ctr">
                <a:spcAft>
                  <a:spcPts val="600"/>
                </a:spcAft>
              </a:pPr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9 = 45</a:t>
              </a:r>
              <a:endParaRPr lang="vi-VN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5ED142-DEAF-425F-8334-61726799503C}"/>
              </a:ext>
            </a:extLst>
          </p:cNvPr>
          <p:cNvGrpSpPr/>
          <p:nvPr/>
        </p:nvGrpSpPr>
        <p:grpSpPr>
          <a:xfrm>
            <a:off x="5807174" y="1988840"/>
            <a:ext cx="6264696" cy="3624070"/>
            <a:chOff x="0" y="1965170"/>
            <a:chExt cx="6264696" cy="36240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792C77D-C575-4A0C-9D5B-CA06D980D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65170"/>
              <a:ext cx="6264696" cy="362407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909C50-8B5C-4874-AA5C-F927ABF6787C}"/>
                </a:ext>
              </a:extLst>
            </p:cNvPr>
            <p:cNvSpPr txBox="1"/>
            <p:nvPr/>
          </p:nvSpPr>
          <p:spPr>
            <a:xfrm>
              <a:off x="966452" y="2860912"/>
              <a:ext cx="4331791" cy="2200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Nêu số bị chia, số chia, thương trong phép chia</a:t>
              </a:r>
            </a:p>
            <a:p>
              <a:pPr algn="ctr">
                <a:spcAft>
                  <a:spcPts val="600"/>
                </a:spcAft>
              </a:pPr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: 2 = 8</a:t>
              </a:r>
              <a:endParaRPr lang="vi-VN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828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A88367-0183-4EFD-B3BF-F0B6158362F3}"/>
              </a:ext>
            </a:extLst>
          </p:cNvPr>
          <p:cNvGrpSpPr/>
          <p:nvPr/>
        </p:nvGrpSpPr>
        <p:grpSpPr>
          <a:xfrm>
            <a:off x="3574926" y="962727"/>
            <a:ext cx="5760640" cy="2268251"/>
            <a:chOff x="3358902" y="620687"/>
            <a:chExt cx="5760640" cy="22682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7A6176-52DC-4743-9202-95ABEB785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8" t="19288" r="11019" b="27556"/>
            <a:stretch/>
          </p:blipFill>
          <p:spPr>
            <a:xfrm>
              <a:off x="3358902" y="620687"/>
              <a:ext cx="5760640" cy="226825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1C17D9-83F7-482E-BFA6-9E2E58639974}"/>
                </a:ext>
              </a:extLst>
            </p:cNvPr>
            <p:cNvSpPr txBox="1"/>
            <p:nvPr/>
          </p:nvSpPr>
          <p:spPr>
            <a:xfrm>
              <a:off x="4048634" y="1268760"/>
              <a:ext cx="48548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60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 x  9  =  45</a:t>
              </a:r>
              <a:endParaRPr lang="vi-VN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65D1CB7A-78D5-4C1A-9FC4-3610F99BB5EA}"/>
              </a:ext>
            </a:extLst>
          </p:cNvPr>
          <p:cNvSpPr/>
          <p:nvPr/>
        </p:nvSpPr>
        <p:spPr>
          <a:xfrm>
            <a:off x="2688499" y="4329101"/>
            <a:ext cx="2071283" cy="72008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C5DFA0-2FC2-4DEA-84E0-68653F5968A5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3724141" y="2528899"/>
            <a:ext cx="1035641" cy="180020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53471F56-E53F-47C3-9E13-169FD50B5092}"/>
              </a:ext>
            </a:extLst>
          </p:cNvPr>
          <p:cNvSpPr/>
          <p:nvPr/>
        </p:nvSpPr>
        <p:spPr>
          <a:xfrm>
            <a:off x="5476293" y="4329101"/>
            <a:ext cx="2071283" cy="72008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Thừa số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160A5A-BD54-4D3D-BF22-B6FDBC3E25C2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6511935" y="2626463"/>
            <a:ext cx="0" cy="170263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330CCD38-9D5D-4E66-9E1F-076EDB2FD32A}"/>
              </a:ext>
            </a:extLst>
          </p:cNvPr>
          <p:cNvSpPr/>
          <p:nvPr/>
        </p:nvSpPr>
        <p:spPr>
          <a:xfrm>
            <a:off x="8449139" y="4329101"/>
            <a:ext cx="2071283" cy="72008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Tích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F05E1E-0021-48D7-A6F3-899E0952E8E4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8449139" y="2626463"/>
            <a:ext cx="1035642" cy="170263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6D6490-509D-4CCC-AAA0-40784E0EA6A8}"/>
              </a:ext>
            </a:extLst>
          </p:cNvPr>
          <p:cNvGrpSpPr/>
          <p:nvPr/>
        </p:nvGrpSpPr>
        <p:grpSpPr>
          <a:xfrm>
            <a:off x="3322898" y="317649"/>
            <a:ext cx="6264696" cy="3624070"/>
            <a:chOff x="0" y="1965170"/>
            <a:chExt cx="6264696" cy="36240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77518E9-8096-41CD-95C6-F775A9C29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65170"/>
              <a:ext cx="6264696" cy="362407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D26117-ED84-4A32-9C7E-74CC47AE91AA}"/>
                </a:ext>
              </a:extLst>
            </p:cNvPr>
            <p:cNvSpPr txBox="1"/>
            <p:nvPr/>
          </p:nvSpPr>
          <p:spPr>
            <a:xfrm>
              <a:off x="921941" y="3068960"/>
              <a:ext cx="4331791" cy="1831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Nêu thừa số, tích trong phép nhân </a:t>
              </a:r>
            </a:p>
            <a:p>
              <a:pPr algn="ctr">
                <a:spcAft>
                  <a:spcPts val="600"/>
                </a:spcAft>
              </a:pPr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9 = 45</a:t>
              </a:r>
              <a:endParaRPr lang="vi-VN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5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A88367-0183-4EFD-B3BF-F0B6158362F3}"/>
              </a:ext>
            </a:extLst>
          </p:cNvPr>
          <p:cNvGrpSpPr/>
          <p:nvPr/>
        </p:nvGrpSpPr>
        <p:grpSpPr>
          <a:xfrm>
            <a:off x="3574926" y="962727"/>
            <a:ext cx="5760640" cy="2268251"/>
            <a:chOff x="3358902" y="620687"/>
            <a:chExt cx="5760640" cy="22682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7A6176-52DC-4743-9202-95ABEB785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8" t="19288" r="11019" b="27556"/>
            <a:stretch/>
          </p:blipFill>
          <p:spPr>
            <a:xfrm>
              <a:off x="3358902" y="620687"/>
              <a:ext cx="5760640" cy="226825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1C17D9-83F7-482E-BFA6-9E2E58639974}"/>
                </a:ext>
              </a:extLst>
            </p:cNvPr>
            <p:cNvSpPr txBox="1"/>
            <p:nvPr/>
          </p:nvSpPr>
          <p:spPr>
            <a:xfrm>
              <a:off x="4048634" y="1268760"/>
              <a:ext cx="48548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60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 :  2  =  8</a:t>
              </a:r>
              <a:endParaRPr lang="vi-VN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65D1CB7A-78D5-4C1A-9FC4-3610F99BB5EA}"/>
              </a:ext>
            </a:extLst>
          </p:cNvPr>
          <p:cNvSpPr/>
          <p:nvPr/>
        </p:nvSpPr>
        <p:spPr>
          <a:xfrm>
            <a:off x="2422799" y="4329101"/>
            <a:ext cx="2336984" cy="72008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Số bị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C5DFA0-2FC2-4DEA-84E0-68653F5968A5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3591291" y="2528899"/>
            <a:ext cx="1423795" cy="180020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53471F56-E53F-47C3-9E13-169FD50B5092}"/>
              </a:ext>
            </a:extLst>
          </p:cNvPr>
          <p:cNvSpPr/>
          <p:nvPr/>
        </p:nvSpPr>
        <p:spPr>
          <a:xfrm>
            <a:off x="5706547" y="4329101"/>
            <a:ext cx="2071283" cy="72008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Số chia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160A5A-BD54-4D3D-BF22-B6FDBC3E25C2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6742189" y="2626463"/>
            <a:ext cx="0" cy="170263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330CCD38-9D5D-4E66-9E1F-076EDB2FD32A}"/>
              </a:ext>
            </a:extLst>
          </p:cNvPr>
          <p:cNvSpPr/>
          <p:nvPr/>
        </p:nvSpPr>
        <p:spPr>
          <a:xfrm>
            <a:off x="8560970" y="4329101"/>
            <a:ext cx="2071283" cy="72008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F05E1E-0021-48D7-A6F3-899E0952E8E4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8560970" y="2626463"/>
            <a:ext cx="1035642" cy="170263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6D6490-509D-4CCC-AAA0-40784E0EA6A8}"/>
              </a:ext>
            </a:extLst>
          </p:cNvPr>
          <p:cNvGrpSpPr/>
          <p:nvPr/>
        </p:nvGrpSpPr>
        <p:grpSpPr>
          <a:xfrm>
            <a:off x="3331915" y="317649"/>
            <a:ext cx="6264696" cy="3624070"/>
            <a:chOff x="0" y="1965170"/>
            <a:chExt cx="6264696" cy="36240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77518E9-8096-41CD-95C6-F775A9C29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65170"/>
              <a:ext cx="6264696" cy="362407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D26117-ED84-4A32-9C7E-74CC47AE91AA}"/>
                </a:ext>
              </a:extLst>
            </p:cNvPr>
            <p:cNvSpPr txBox="1"/>
            <p:nvPr/>
          </p:nvSpPr>
          <p:spPr>
            <a:xfrm>
              <a:off x="742476" y="2799560"/>
              <a:ext cx="4550112" cy="24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Nêu số bị chia, số chia, thương trong phép chia</a:t>
              </a:r>
            </a:p>
            <a:p>
              <a:pPr algn="ctr">
                <a:spcAft>
                  <a:spcPts val="600"/>
                </a:spcAft>
              </a:pPr>
              <a:r>
                <a:rPr lang="en-US" sz="40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: 2 = 8</a:t>
              </a:r>
              <a:endParaRPr lang="vi-VN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9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6577454-333A-444F-AAFA-DD84888160BB}"/>
              </a:ext>
            </a:extLst>
          </p:cNvPr>
          <p:cNvGrpSpPr/>
          <p:nvPr/>
        </p:nvGrpSpPr>
        <p:grpSpPr>
          <a:xfrm>
            <a:off x="349046" y="260648"/>
            <a:ext cx="11492320" cy="1077218"/>
            <a:chOff x="1253941" y="554838"/>
            <a:chExt cx="11492320" cy="107721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387122A-C450-4B95-A35D-F724AD7A0CE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AC66B70-46A7-482E-B444-044E4F9A6D7F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21B5B04-1BD0-4975-83BF-DA1A7429F88B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C064AE-37DA-4316-8B45-4923A8DF49DA}"/>
                </a:ext>
              </a:extLst>
            </p:cNvPr>
            <p:cNvSpPr txBox="1"/>
            <p:nvPr/>
          </p:nvSpPr>
          <p:spPr>
            <a:xfrm>
              <a:off x="1974020" y="554838"/>
              <a:ext cx="107722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 tranh rồi nêu một tình huống có phép nhân hoặc phép chia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36C5A3-19B2-4261-BAF5-819466F0EA09}"/>
              </a:ext>
            </a:extLst>
          </p:cNvPr>
          <p:cNvCxnSpPr>
            <a:cxnSpLocks/>
          </p:cNvCxnSpPr>
          <p:nvPr/>
        </p:nvCxnSpPr>
        <p:spPr>
          <a:xfrm>
            <a:off x="1154576" y="823640"/>
            <a:ext cx="104852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40ECF34-71BA-44E5-A86B-6D8CC3E8B837}"/>
              </a:ext>
            </a:extLst>
          </p:cNvPr>
          <p:cNvCxnSpPr>
            <a:cxnSpLocks/>
          </p:cNvCxnSpPr>
          <p:nvPr/>
        </p:nvCxnSpPr>
        <p:spPr>
          <a:xfrm>
            <a:off x="1069125" y="1268760"/>
            <a:ext cx="22177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052B99C-C91A-4324-82E3-0F78BA22A6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>
          <a:xfrm>
            <a:off x="2257599" y="1458560"/>
            <a:ext cx="7675215" cy="528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0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339</Words>
  <Application>Microsoft Office PowerPoint</Application>
  <PresentationFormat>Custom</PresentationFormat>
  <Paragraphs>73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ltgsvn@outlook.com</cp:lastModifiedBy>
  <cp:revision>192</cp:revision>
  <dcterms:created xsi:type="dcterms:W3CDTF">2021-07-30T14:15:01Z</dcterms:created>
  <dcterms:modified xsi:type="dcterms:W3CDTF">2022-03-06T10:31:56Z</dcterms:modified>
</cp:coreProperties>
</file>