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1" r:id="rId4"/>
    <p:sldId id="262" r:id="rId5"/>
    <p:sldId id="263"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50" d="100"/>
          <a:sy n="50" d="100"/>
        </p:scale>
        <p:origin x="1500" y="54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SG"/>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SG"/>
          </a:p>
        </p:txBody>
      </p:sp>
      <p:sp>
        <p:nvSpPr>
          <p:cNvPr id="4" name="Date Placeholder 3"/>
          <p:cNvSpPr>
            <a:spLocks noGrp="1"/>
          </p:cNvSpPr>
          <p:nvPr>
            <p:ph type="dt" sz="half" idx="10"/>
          </p:nvPr>
        </p:nvSpPr>
        <p:spPr/>
        <p:txBody>
          <a:bodyPr/>
          <a:lstStyle/>
          <a:p>
            <a:fld id="{7A0A2134-B66F-475C-A742-EE0306F7693E}" type="datetimeFigureOut">
              <a:rPr lang="en-SG" smtClean="0"/>
              <a:t>28/2/2023</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E50455CA-079C-4D72-AAFC-9B4DDF561D87}" type="slidenum">
              <a:rPr lang="en-SG" smtClean="0"/>
              <a:t>‹#›</a:t>
            </a:fld>
            <a:endParaRPr lang="en-SG"/>
          </a:p>
        </p:txBody>
      </p:sp>
    </p:spTree>
    <p:extLst>
      <p:ext uri="{BB962C8B-B14F-4D97-AF65-F5344CB8AC3E}">
        <p14:creationId xmlns:p14="http://schemas.microsoft.com/office/powerpoint/2010/main" val="14866590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p>
            <a:fld id="{7A0A2134-B66F-475C-A742-EE0306F7693E}" type="datetimeFigureOut">
              <a:rPr lang="en-SG" smtClean="0"/>
              <a:t>28/2/2023</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E50455CA-079C-4D72-AAFC-9B4DDF561D87}" type="slidenum">
              <a:rPr lang="en-SG" smtClean="0"/>
              <a:t>‹#›</a:t>
            </a:fld>
            <a:endParaRPr lang="en-SG"/>
          </a:p>
        </p:txBody>
      </p:sp>
    </p:spTree>
    <p:extLst>
      <p:ext uri="{BB962C8B-B14F-4D97-AF65-F5344CB8AC3E}">
        <p14:creationId xmlns:p14="http://schemas.microsoft.com/office/powerpoint/2010/main" val="18693159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SG"/>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p>
            <a:fld id="{7A0A2134-B66F-475C-A742-EE0306F7693E}" type="datetimeFigureOut">
              <a:rPr lang="en-SG" smtClean="0"/>
              <a:t>28/2/2023</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E50455CA-079C-4D72-AAFC-9B4DDF561D87}" type="slidenum">
              <a:rPr lang="en-SG" smtClean="0"/>
              <a:t>‹#›</a:t>
            </a:fld>
            <a:endParaRPr lang="en-SG"/>
          </a:p>
        </p:txBody>
      </p:sp>
    </p:spTree>
    <p:extLst>
      <p:ext uri="{BB962C8B-B14F-4D97-AF65-F5344CB8AC3E}">
        <p14:creationId xmlns:p14="http://schemas.microsoft.com/office/powerpoint/2010/main" val="2940090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p>
            <a:fld id="{7A0A2134-B66F-475C-A742-EE0306F7693E}" type="datetimeFigureOut">
              <a:rPr lang="en-SG" smtClean="0"/>
              <a:t>28/2/2023</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E50455CA-079C-4D72-AAFC-9B4DDF561D87}" type="slidenum">
              <a:rPr lang="en-SG" smtClean="0"/>
              <a:t>‹#›</a:t>
            </a:fld>
            <a:endParaRPr lang="en-SG"/>
          </a:p>
        </p:txBody>
      </p:sp>
    </p:spTree>
    <p:extLst>
      <p:ext uri="{BB962C8B-B14F-4D97-AF65-F5344CB8AC3E}">
        <p14:creationId xmlns:p14="http://schemas.microsoft.com/office/powerpoint/2010/main" val="2294035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SG"/>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A0A2134-B66F-475C-A742-EE0306F7693E}" type="datetimeFigureOut">
              <a:rPr lang="en-SG" smtClean="0"/>
              <a:t>28/2/2023</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E50455CA-079C-4D72-AAFC-9B4DDF561D87}" type="slidenum">
              <a:rPr lang="en-SG" smtClean="0"/>
              <a:t>‹#›</a:t>
            </a:fld>
            <a:endParaRPr lang="en-SG"/>
          </a:p>
        </p:txBody>
      </p:sp>
    </p:spTree>
    <p:extLst>
      <p:ext uri="{BB962C8B-B14F-4D97-AF65-F5344CB8AC3E}">
        <p14:creationId xmlns:p14="http://schemas.microsoft.com/office/powerpoint/2010/main" val="3119635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Date Placeholder 4"/>
          <p:cNvSpPr>
            <a:spLocks noGrp="1"/>
          </p:cNvSpPr>
          <p:nvPr>
            <p:ph type="dt" sz="half" idx="10"/>
          </p:nvPr>
        </p:nvSpPr>
        <p:spPr/>
        <p:txBody>
          <a:bodyPr/>
          <a:lstStyle/>
          <a:p>
            <a:fld id="{7A0A2134-B66F-475C-A742-EE0306F7693E}" type="datetimeFigureOut">
              <a:rPr lang="en-SG" smtClean="0"/>
              <a:t>28/2/2023</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E50455CA-079C-4D72-AAFC-9B4DDF561D87}" type="slidenum">
              <a:rPr lang="en-SG" smtClean="0"/>
              <a:t>‹#›</a:t>
            </a:fld>
            <a:endParaRPr lang="en-SG"/>
          </a:p>
        </p:txBody>
      </p:sp>
    </p:spTree>
    <p:extLst>
      <p:ext uri="{BB962C8B-B14F-4D97-AF65-F5344CB8AC3E}">
        <p14:creationId xmlns:p14="http://schemas.microsoft.com/office/powerpoint/2010/main" val="51354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SG"/>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7" name="Date Placeholder 6"/>
          <p:cNvSpPr>
            <a:spLocks noGrp="1"/>
          </p:cNvSpPr>
          <p:nvPr>
            <p:ph type="dt" sz="half" idx="10"/>
          </p:nvPr>
        </p:nvSpPr>
        <p:spPr/>
        <p:txBody>
          <a:bodyPr/>
          <a:lstStyle/>
          <a:p>
            <a:fld id="{7A0A2134-B66F-475C-A742-EE0306F7693E}" type="datetimeFigureOut">
              <a:rPr lang="en-SG" smtClean="0"/>
              <a:t>28/2/2023</a:t>
            </a:fld>
            <a:endParaRPr lang="en-SG"/>
          </a:p>
        </p:txBody>
      </p:sp>
      <p:sp>
        <p:nvSpPr>
          <p:cNvPr id="8" name="Footer Placeholder 7"/>
          <p:cNvSpPr>
            <a:spLocks noGrp="1"/>
          </p:cNvSpPr>
          <p:nvPr>
            <p:ph type="ftr" sz="quarter" idx="11"/>
          </p:nvPr>
        </p:nvSpPr>
        <p:spPr/>
        <p:txBody>
          <a:bodyPr/>
          <a:lstStyle/>
          <a:p>
            <a:endParaRPr lang="en-SG"/>
          </a:p>
        </p:txBody>
      </p:sp>
      <p:sp>
        <p:nvSpPr>
          <p:cNvPr id="9" name="Slide Number Placeholder 8"/>
          <p:cNvSpPr>
            <a:spLocks noGrp="1"/>
          </p:cNvSpPr>
          <p:nvPr>
            <p:ph type="sldNum" sz="quarter" idx="12"/>
          </p:nvPr>
        </p:nvSpPr>
        <p:spPr/>
        <p:txBody>
          <a:bodyPr/>
          <a:lstStyle/>
          <a:p>
            <a:fld id="{E50455CA-079C-4D72-AAFC-9B4DDF561D87}" type="slidenum">
              <a:rPr lang="en-SG" smtClean="0"/>
              <a:t>‹#›</a:t>
            </a:fld>
            <a:endParaRPr lang="en-SG"/>
          </a:p>
        </p:txBody>
      </p:sp>
    </p:spTree>
    <p:extLst>
      <p:ext uri="{BB962C8B-B14F-4D97-AF65-F5344CB8AC3E}">
        <p14:creationId xmlns:p14="http://schemas.microsoft.com/office/powerpoint/2010/main" val="35900758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Date Placeholder 2"/>
          <p:cNvSpPr>
            <a:spLocks noGrp="1"/>
          </p:cNvSpPr>
          <p:nvPr>
            <p:ph type="dt" sz="half" idx="10"/>
          </p:nvPr>
        </p:nvSpPr>
        <p:spPr/>
        <p:txBody>
          <a:bodyPr/>
          <a:lstStyle/>
          <a:p>
            <a:fld id="{7A0A2134-B66F-475C-A742-EE0306F7693E}" type="datetimeFigureOut">
              <a:rPr lang="en-SG" smtClean="0"/>
              <a:t>28/2/2023</a:t>
            </a:fld>
            <a:endParaRPr lang="en-SG"/>
          </a:p>
        </p:txBody>
      </p:sp>
      <p:sp>
        <p:nvSpPr>
          <p:cNvPr id="4" name="Footer Placeholder 3"/>
          <p:cNvSpPr>
            <a:spLocks noGrp="1"/>
          </p:cNvSpPr>
          <p:nvPr>
            <p:ph type="ftr" sz="quarter" idx="11"/>
          </p:nvPr>
        </p:nvSpPr>
        <p:spPr/>
        <p:txBody>
          <a:bodyPr/>
          <a:lstStyle/>
          <a:p>
            <a:endParaRPr lang="en-SG"/>
          </a:p>
        </p:txBody>
      </p:sp>
      <p:sp>
        <p:nvSpPr>
          <p:cNvPr id="5" name="Slide Number Placeholder 4"/>
          <p:cNvSpPr>
            <a:spLocks noGrp="1"/>
          </p:cNvSpPr>
          <p:nvPr>
            <p:ph type="sldNum" sz="quarter" idx="12"/>
          </p:nvPr>
        </p:nvSpPr>
        <p:spPr/>
        <p:txBody>
          <a:bodyPr/>
          <a:lstStyle/>
          <a:p>
            <a:fld id="{E50455CA-079C-4D72-AAFC-9B4DDF561D87}" type="slidenum">
              <a:rPr lang="en-SG" smtClean="0"/>
              <a:t>‹#›</a:t>
            </a:fld>
            <a:endParaRPr lang="en-SG"/>
          </a:p>
        </p:txBody>
      </p:sp>
    </p:spTree>
    <p:extLst>
      <p:ext uri="{BB962C8B-B14F-4D97-AF65-F5344CB8AC3E}">
        <p14:creationId xmlns:p14="http://schemas.microsoft.com/office/powerpoint/2010/main" val="7867186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0A2134-B66F-475C-A742-EE0306F7693E}" type="datetimeFigureOut">
              <a:rPr lang="en-SG" smtClean="0"/>
              <a:t>28/2/2023</a:t>
            </a:fld>
            <a:endParaRPr lang="en-SG"/>
          </a:p>
        </p:txBody>
      </p:sp>
      <p:sp>
        <p:nvSpPr>
          <p:cNvPr id="3" name="Footer Placeholder 2"/>
          <p:cNvSpPr>
            <a:spLocks noGrp="1"/>
          </p:cNvSpPr>
          <p:nvPr>
            <p:ph type="ftr" sz="quarter" idx="11"/>
          </p:nvPr>
        </p:nvSpPr>
        <p:spPr/>
        <p:txBody>
          <a:bodyPr/>
          <a:lstStyle/>
          <a:p>
            <a:endParaRPr lang="en-SG"/>
          </a:p>
        </p:txBody>
      </p:sp>
      <p:sp>
        <p:nvSpPr>
          <p:cNvPr id="4" name="Slide Number Placeholder 3"/>
          <p:cNvSpPr>
            <a:spLocks noGrp="1"/>
          </p:cNvSpPr>
          <p:nvPr>
            <p:ph type="sldNum" sz="quarter" idx="12"/>
          </p:nvPr>
        </p:nvSpPr>
        <p:spPr/>
        <p:txBody>
          <a:bodyPr/>
          <a:lstStyle/>
          <a:p>
            <a:fld id="{E50455CA-079C-4D72-AAFC-9B4DDF561D87}" type="slidenum">
              <a:rPr lang="en-SG" smtClean="0"/>
              <a:t>‹#›</a:t>
            </a:fld>
            <a:endParaRPr lang="en-SG"/>
          </a:p>
        </p:txBody>
      </p:sp>
    </p:spTree>
    <p:extLst>
      <p:ext uri="{BB962C8B-B14F-4D97-AF65-F5344CB8AC3E}">
        <p14:creationId xmlns:p14="http://schemas.microsoft.com/office/powerpoint/2010/main" val="22382318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SG"/>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A0A2134-B66F-475C-A742-EE0306F7693E}" type="datetimeFigureOut">
              <a:rPr lang="en-SG" smtClean="0"/>
              <a:t>28/2/2023</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E50455CA-079C-4D72-AAFC-9B4DDF561D87}" type="slidenum">
              <a:rPr lang="en-SG" smtClean="0"/>
              <a:t>‹#›</a:t>
            </a:fld>
            <a:endParaRPr lang="en-SG"/>
          </a:p>
        </p:txBody>
      </p:sp>
    </p:spTree>
    <p:extLst>
      <p:ext uri="{BB962C8B-B14F-4D97-AF65-F5344CB8AC3E}">
        <p14:creationId xmlns:p14="http://schemas.microsoft.com/office/powerpoint/2010/main" val="30244422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SG"/>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G"/>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A0A2134-B66F-475C-A742-EE0306F7693E}" type="datetimeFigureOut">
              <a:rPr lang="en-SG" smtClean="0"/>
              <a:t>28/2/2023</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E50455CA-079C-4D72-AAFC-9B4DDF561D87}" type="slidenum">
              <a:rPr lang="en-SG" smtClean="0"/>
              <a:t>‹#›</a:t>
            </a:fld>
            <a:endParaRPr lang="en-SG"/>
          </a:p>
        </p:txBody>
      </p:sp>
    </p:spTree>
    <p:extLst>
      <p:ext uri="{BB962C8B-B14F-4D97-AF65-F5344CB8AC3E}">
        <p14:creationId xmlns:p14="http://schemas.microsoft.com/office/powerpoint/2010/main" val="21605671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SG"/>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0A2134-B66F-475C-A742-EE0306F7693E}" type="datetimeFigureOut">
              <a:rPr lang="en-SG" smtClean="0"/>
              <a:t>28/2/2023</a:t>
            </a:fld>
            <a:endParaRPr lang="en-SG"/>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SG"/>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0455CA-079C-4D72-AAFC-9B4DDF561D87}" type="slidenum">
              <a:rPr lang="en-SG" smtClean="0"/>
              <a:t>‹#›</a:t>
            </a:fld>
            <a:endParaRPr lang="en-SG"/>
          </a:p>
        </p:txBody>
      </p:sp>
    </p:spTree>
    <p:extLst>
      <p:ext uri="{BB962C8B-B14F-4D97-AF65-F5344CB8AC3E}">
        <p14:creationId xmlns:p14="http://schemas.microsoft.com/office/powerpoint/2010/main" val="42760305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67407" y="1046922"/>
            <a:ext cx="9859617" cy="5693866"/>
          </a:xfrm>
          <a:prstGeom prst="rect">
            <a:avLst/>
          </a:prstGeom>
          <a:noFill/>
        </p:spPr>
        <p:txBody>
          <a:bodyPr wrap="square" rtlCol="0">
            <a:spAutoFit/>
          </a:bodyPr>
          <a:lstStyle/>
          <a:p>
            <a:pPr algn="ctr"/>
            <a:r>
              <a:rPr lang="en-US" sz="2800" b="1" dirty="0" smtClean="0">
                <a:solidFill>
                  <a:srgbClr val="FF0000"/>
                </a:solidFill>
                <a:latin typeface="Times New Roman" panose="02020603050405020304" pitchFamily="18" charset="0"/>
                <a:cs typeface="Times New Roman" panose="02020603050405020304" pitchFamily="18" charset="0"/>
              </a:rPr>
              <a:t>CÁC BẠN NHỎ LỚP 2A1 HÀO HỨNG VỚI </a:t>
            </a:r>
          </a:p>
          <a:p>
            <a:pPr algn="ctr"/>
            <a:r>
              <a:rPr lang="en-US" sz="2800" b="1" dirty="0" smtClean="0">
                <a:solidFill>
                  <a:srgbClr val="FF0000"/>
                </a:solidFill>
                <a:latin typeface="Times New Roman" panose="02020603050405020304" pitchFamily="18" charset="0"/>
                <a:cs typeface="Times New Roman" panose="02020603050405020304" pitchFamily="18" charset="0"/>
              </a:rPr>
              <a:t>TIẾT HỌC TOÁN LẮP GHÉP CÁC HÌNH KHỐI</a:t>
            </a:r>
          </a:p>
          <a:p>
            <a:r>
              <a:rPr lang="en-US" sz="2800" dirty="0">
                <a:solidFill>
                  <a:srgbClr val="FF0000"/>
                </a:solidFill>
                <a:latin typeface="+mj-lt"/>
              </a:rPr>
              <a:t>	</a:t>
            </a:r>
            <a:r>
              <a:rPr lang="vi-VN" sz="2800" dirty="0" smtClean="0">
                <a:latin typeface="+mj-lt"/>
              </a:rPr>
              <a:t>Môn </a:t>
            </a:r>
            <a:r>
              <a:rPr lang="en-US" sz="2800" dirty="0" smtClean="0">
                <a:latin typeface="+mj-lt"/>
              </a:rPr>
              <a:t>T</a:t>
            </a:r>
            <a:r>
              <a:rPr lang="vi-VN" sz="2800" dirty="0" smtClean="0">
                <a:latin typeface="+mj-lt"/>
              </a:rPr>
              <a:t>oán </a:t>
            </a:r>
            <a:r>
              <a:rPr lang="vi-VN" sz="2800" dirty="0">
                <a:latin typeface="+mj-lt"/>
              </a:rPr>
              <a:t>là một trong những môn học có vị trí quan trọng ở bậc Tiểu học. Trong những năm gần đây, xu thế chung của thế giới là đổi mới phương pháp dạy học nhằm phát huy tính tích cực, tự giác, chủ động sáng tạo của học sinh trong quá trình dạy học. Một trong những bộ phận cấu thành chương trình toán Tiểu học mang ý nghĩa chuẩn bị cho việc học môn hình học ở các cấp học trên, đồng thời giúp học sinh những hiểu biết cần thiết khi tiếp xúc với những “tình huống toán học” trong cuộc sống hàng ngày là các bài toán mang yếu tố hình học</a:t>
            </a:r>
            <a:r>
              <a:rPr lang="vi-VN" sz="2800" dirty="0" smtClean="0">
                <a:latin typeface="+mj-lt"/>
              </a:rPr>
              <a:t>.</a:t>
            </a:r>
            <a:r>
              <a:rPr lang="en-US" sz="2800" dirty="0" smtClean="0">
                <a:latin typeface="+mj-lt"/>
              </a:rPr>
              <a:t> </a:t>
            </a:r>
            <a:r>
              <a:rPr lang="en-US" sz="2800" dirty="0" err="1" smtClean="0">
                <a:latin typeface="Times New Roman" panose="02020603050405020304" pitchFamily="18" charset="0"/>
                <a:cs typeface="Times New Roman" panose="02020603050405020304" pitchFamily="18" charset="0"/>
              </a:rPr>
              <a:t>Khi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học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đến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phần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lắp</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ghép</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các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hình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khối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các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bạn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nhỏ</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lớp</a:t>
            </a:r>
            <a:r>
              <a:rPr lang="en-US" sz="2800" dirty="0" smtClean="0">
                <a:latin typeface="Times New Roman" panose="02020603050405020304" pitchFamily="18" charset="0"/>
                <a:cs typeface="Times New Roman" panose="02020603050405020304" pitchFamily="18" charset="0"/>
              </a:rPr>
              <a:t> 2A1 </a:t>
            </a:r>
            <a:r>
              <a:rPr lang="en-US" sz="2800" dirty="0" err="1" smtClean="0">
                <a:latin typeface="Times New Roman" panose="02020603050405020304" pitchFamily="18" charset="0"/>
                <a:cs typeface="Times New Roman" panose="02020603050405020304" pitchFamily="18" charset="0"/>
              </a:rPr>
              <a:t>đã</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rất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hào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hứng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và</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sau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đây</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là</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một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số</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sản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phẩm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của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các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bạn</a:t>
            </a:r>
            <a:r>
              <a:rPr lang="en-US" sz="2800" dirty="0" smtClean="0">
                <a:latin typeface="Times New Roman" panose="02020603050405020304" pitchFamily="18" charset="0"/>
                <a:cs typeface="Times New Roman" panose="02020603050405020304" pitchFamily="18" charset="0"/>
              </a:rPr>
              <a:t>.</a:t>
            </a:r>
            <a:endParaRPr lang="en-SG"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388847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074504" y="2146852"/>
            <a:ext cx="1404731" cy="1590261"/>
          </a:xfrm>
          <a:prstGeom prst="rect">
            <a:avLst/>
          </a:prstGeom>
          <a:noFill/>
        </p:spPr>
        <p:txBody>
          <a:bodyPr wrap="square" rtlCol="0">
            <a:spAutoFit/>
          </a:bodyPr>
          <a:lstStyle/>
          <a:p>
            <a:endParaRPr lang="en-SG" dirty="0"/>
          </a:p>
        </p:txBody>
      </p:sp>
      <p:pic>
        <p:nvPicPr>
          <p:cNvPr id="2" name="Picture 1"/>
          <p:cNvPicPr>
            <a:picLocks noChangeAspect="1"/>
          </p:cNvPicPr>
          <p:nvPr/>
        </p:nvPicPr>
        <p:blipFill>
          <a:blip r:embed="rId2"/>
          <a:stretch>
            <a:fillRect/>
          </a:stretch>
        </p:blipFill>
        <p:spPr>
          <a:xfrm>
            <a:off x="1219200" y="23812"/>
            <a:ext cx="9753600" cy="6810375"/>
          </a:xfrm>
          <a:prstGeom prst="rect">
            <a:avLst/>
          </a:prstGeom>
        </p:spPr>
      </p:pic>
    </p:spTree>
    <p:extLst>
      <p:ext uri="{BB962C8B-B14F-4D97-AF65-F5344CB8AC3E}">
        <p14:creationId xmlns:p14="http://schemas.microsoft.com/office/powerpoint/2010/main" val="19597780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074504" y="2146852"/>
            <a:ext cx="1404731" cy="1590261"/>
          </a:xfrm>
          <a:prstGeom prst="rect">
            <a:avLst/>
          </a:prstGeom>
          <a:noFill/>
        </p:spPr>
        <p:txBody>
          <a:bodyPr wrap="square" rtlCol="0">
            <a:spAutoFit/>
          </a:bodyPr>
          <a:lstStyle/>
          <a:p>
            <a:endParaRPr lang="en-SG" dirty="0"/>
          </a:p>
        </p:txBody>
      </p:sp>
      <p:pic>
        <p:nvPicPr>
          <p:cNvPr id="2" name="Picture 1"/>
          <p:cNvPicPr>
            <a:picLocks noChangeAspect="1"/>
          </p:cNvPicPr>
          <p:nvPr/>
        </p:nvPicPr>
        <p:blipFill>
          <a:blip r:embed="rId2"/>
          <a:stretch>
            <a:fillRect/>
          </a:stretch>
        </p:blipFill>
        <p:spPr>
          <a:xfrm>
            <a:off x="1581150" y="0"/>
            <a:ext cx="9105900" cy="6829425"/>
          </a:xfrm>
          <a:prstGeom prst="rect">
            <a:avLst/>
          </a:prstGeom>
        </p:spPr>
      </p:pic>
    </p:spTree>
    <p:extLst>
      <p:ext uri="{BB962C8B-B14F-4D97-AF65-F5344CB8AC3E}">
        <p14:creationId xmlns:p14="http://schemas.microsoft.com/office/powerpoint/2010/main" val="31467807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074504" y="2146852"/>
            <a:ext cx="1404731" cy="1590261"/>
          </a:xfrm>
          <a:prstGeom prst="rect">
            <a:avLst/>
          </a:prstGeom>
          <a:noFill/>
        </p:spPr>
        <p:txBody>
          <a:bodyPr wrap="square" rtlCol="0">
            <a:spAutoFit/>
          </a:bodyPr>
          <a:lstStyle/>
          <a:p>
            <a:endParaRPr lang="en-SG" dirty="0"/>
          </a:p>
        </p:txBody>
      </p:sp>
      <p:pic>
        <p:nvPicPr>
          <p:cNvPr id="2" name="Picture 1"/>
          <p:cNvPicPr>
            <a:picLocks noChangeAspect="1"/>
          </p:cNvPicPr>
          <p:nvPr/>
        </p:nvPicPr>
        <p:blipFill>
          <a:blip r:embed="rId2"/>
          <a:stretch>
            <a:fillRect/>
          </a:stretch>
        </p:blipFill>
        <p:spPr>
          <a:xfrm>
            <a:off x="1879600" y="209550"/>
            <a:ext cx="8559800" cy="6419850"/>
          </a:xfrm>
          <a:prstGeom prst="rect">
            <a:avLst/>
          </a:prstGeom>
        </p:spPr>
      </p:pic>
    </p:spTree>
    <p:extLst>
      <p:ext uri="{BB962C8B-B14F-4D97-AF65-F5344CB8AC3E}">
        <p14:creationId xmlns:p14="http://schemas.microsoft.com/office/powerpoint/2010/main" val="3749873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074504" y="2146852"/>
            <a:ext cx="1404731" cy="1590261"/>
          </a:xfrm>
          <a:prstGeom prst="rect">
            <a:avLst/>
          </a:prstGeom>
          <a:noFill/>
        </p:spPr>
        <p:txBody>
          <a:bodyPr wrap="square" rtlCol="0">
            <a:spAutoFit/>
          </a:bodyPr>
          <a:lstStyle/>
          <a:p>
            <a:endParaRPr lang="en-SG" dirty="0"/>
          </a:p>
        </p:txBody>
      </p:sp>
      <p:pic>
        <p:nvPicPr>
          <p:cNvPr id="2" name="Picture 1"/>
          <p:cNvPicPr>
            <a:picLocks noChangeAspect="1"/>
          </p:cNvPicPr>
          <p:nvPr/>
        </p:nvPicPr>
        <p:blipFill>
          <a:blip r:embed="rId2"/>
          <a:stretch>
            <a:fillRect/>
          </a:stretch>
        </p:blipFill>
        <p:spPr>
          <a:xfrm>
            <a:off x="4133850" y="255613"/>
            <a:ext cx="4952999" cy="6602387"/>
          </a:xfrm>
          <a:prstGeom prst="rect">
            <a:avLst/>
          </a:prstGeom>
        </p:spPr>
      </p:pic>
    </p:spTree>
    <p:extLst>
      <p:ext uri="{BB962C8B-B14F-4D97-AF65-F5344CB8AC3E}">
        <p14:creationId xmlns:p14="http://schemas.microsoft.com/office/powerpoint/2010/main" val="11371115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TotalTime>
  <Words>16</Words>
  <Application>Microsoft Office PowerPoint</Application>
  <PresentationFormat>Widescreen</PresentationFormat>
  <Paragraphs>3</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ltgsvn@outlook.com</dc:creator>
  <cp:lastModifiedBy>ltgsvn@outlook.com</cp:lastModifiedBy>
  <cp:revision>4</cp:revision>
  <dcterms:created xsi:type="dcterms:W3CDTF">2022-03-06T11:18:05Z</dcterms:created>
  <dcterms:modified xsi:type="dcterms:W3CDTF">2023-02-28T01:54:56Z</dcterms:modified>
</cp:coreProperties>
</file>