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20" d="100"/>
          <a:sy n="20" d="100"/>
        </p:scale>
        <p:origin x="2658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8665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93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09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403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963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3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00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67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823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44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056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2134-B66F-475C-A742-EE0306F7693E}" type="datetimeFigureOut">
              <a:rPr lang="en-SG" smtClean="0"/>
              <a:t>5/2/2023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55CA-079C-4D72-AAFC-9B4DDF561D8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603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7407" y="1046922"/>
            <a:ext cx="985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	</a:t>
            </a:r>
            <a:endParaRPr lang="en-SG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42787" y="-1273794"/>
            <a:ext cx="11131825" cy="824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 TẶNG MŨ BẢO HIỂM - GIỮ TRỌN ƯỚC MƠ ]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✔️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04/CT-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TTg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19/1/2018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UB ATGT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GD&amp;ĐT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ty Honda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tai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✔️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96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1893" tIns="71415" rIns="61893" bIns="53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4" descr="blob:file:///012003ff-359e-4f3a-b450-f2f3fb7d5382"/>
          <p:cNvSpPr>
            <a:spLocks noChangeAspect="1" noChangeArrowheads="1"/>
          </p:cNvSpPr>
          <p:nvPr/>
        </p:nvSpPr>
        <p:spPr bwMode="auto">
          <a:xfrm>
            <a:off x="63500" y="-274638"/>
            <a:ext cx="304800" cy="34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88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69" y="173201"/>
            <a:ext cx="4855834" cy="64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2" y="1"/>
            <a:ext cx="5197642" cy="69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94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61963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15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190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ltgsvn@outlook.com</dc:creator>
  <cp:lastModifiedBy>ltgsvn@outlook.com</cp:lastModifiedBy>
  <cp:revision>21</cp:revision>
  <dcterms:created xsi:type="dcterms:W3CDTF">2022-03-06T11:18:05Z</dcterms:created>
  <dcterms:modified xsi:type="dcterms:W3CDTF">2023-02-05T08:55:09Z</dcterms:modified>
</cp:coreProperties>
</file>