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4" r:id="rId4"/>
  </p:sldMasterIdLst>
  <p:notesMasterIdLst>
    <p:notesMasterId r:id="rId19"/>
  </p:notesMasterIdLst>
  <p:sldIdLst>
    <p:sldId id="2007577137" r:id="rId5"/>
    <p:sldId id="2007577065" r:id="rId6"/>
    <p:sldId id="2007577068" r:id="rId7"/>
    <p:sldId id="2007577069" r:id="rId8"/>
    <p:sldId id="2007577070" r:id="rId9"/>
    <p:sldId id="267" r:id="rId10"/>
    <p:sldId id="2007577071" r:id="rId11"/>
    <p:sldId id="2007577072" r:id="rId12"/>
    <p:sldId id="2007577073" r:id="rId13"/>
    <p:sldId id="2007577074" r:id="rId14"/>
    <p:sldId id="2007577075" r:id="rId15"/>
    <p:sldId id="287" r:id="rId16"/>
    <p:sldId id="2007577138" r:id="rId17"/>
    <p:sldId id="20075771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9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9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817025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4298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52469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3228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3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86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50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535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4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9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74616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53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539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1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5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68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35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0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482759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37715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32374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60803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51967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655171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511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2022/2/10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96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4DFE0B-740D-4032-8B67-D1F8B4C6A3A6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r>
              <a:rPr lang="en-US" sz="1200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35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91255" y="1787905"/>
            <a:ext cx="47615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tập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(</a:t>
            </a:r>
            <a:r>
              <a:rPr lang="en-US" altLang="zh-CN" sz="4400" b="1" dirty="0" err="1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tiết</a:t>
            </a:r>
            <a:r>
              <a:rPr lang="en-US" altLang="zh-CN" sz="4400" b="1" dirty="0">
                <a:solidFill>
                  <a:srgbClr val="E95417"/>
                </a:solidFill>
                <a:latin typeface="Montserrat Alternates Black" panose="00000A00000000000000" pitchFamily="50" charset="0"/>
                <a:ea typeface="微软雅黑"/>
              </a:rPr>
              <a:t> 4)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Montserrat Alternates Black" panose="00000A00000000000000" pitchFamily="50" charset="0"/>
              <a:ea typeface="微软雅黑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2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3: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B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053555" y="541538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5788242" y="1795324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stCxn id="4" idx="3"/>
            <a:endCxn id="12" idx="1"/>
          </p:cNvCxnSpPr>
          <p:nvPr/>
        </p:nvCxnSpPr>
        <p:spPr>
          <a:xfrm>
            <a:off x="4722920" y="2193802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722920" y="3588614"/>
            <a:ext cx="1373079" cy="18240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</p:cNvCxnSpPr>
          <p:nvPr/>
        </p:nvCxnSpPr>
        <p:spPr>
          <a:xfrm flipV="1">
            <a:off x="4722920" y="3486150"/>
            <a:ext cx="1373079" cy="1793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6502323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16612A4-CAB9-4A66-ABD4-F8503C3C5F37}"/>
              </a:ext>
            </a:extLst>
          </p:cNvPr>
          <p:cNvGrpSpPr/>
          <p:nvPr/>
        </p:nvGrpSpPr>
        <p:grpSpPr>
          <a:xfrm>
            <a:off x="2364936" y="2051505"/>
            <a:ext cx="7917564" cy="2665450"/>
            <a:chOff x="2364936" y="2051505"/>
            <a:chExt cx="7917564" cy="266545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B917BA8-C6A6-433D-9077-EF5F564C1CE1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6365CF-F53D-43C6-BCE7-BF3FCA52DEDA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BA1B63-E0F8-43FE-8861-35B86B1DB06D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B24768-1EB9-4F89-84F2-F9E780B90DC9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C32C0BDC-400A-4396-AE9E-FD83351A6C72}"/>
              </a:ext>
            </a:extLst>
          </p:cNvPr>
          <p:cNvSpPr/>
          <p:nvPr/>
        </p:nvSpPr>
        <p:spPr>
          <a:xfrm>
            <a:off x="2716675" y="2668198"/>
            <a:ext cx="7366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A26D3D"/>
              </a:solidFill>
              <a:effectLst/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34BFB7-EDB9-42CF-91DA-47612E280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4058140" y="1308122"/>
            <a:ext cx="1040692" cy="1141913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7EA54EA-08A6-4F5B-A051-45EB7EFD4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9" b="98908" l="26886" r="4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6" t="83312" r="51923" b="344"/>
          <a:stretch/>
        </p:blipFill>
        <p:spPr>
          <a:xfrm>
            <a:off x="7830157" y="4231852"/>
            <a:ext cx="783500" cy="859705"/>
          </a:xfrm>
          <a:prstGeom prst="rect">
            <a:avLst/>
          </a:prstGeom>
          <a:effectLst>
            <a:outerShdw blurRad="50800" dist="38100" dir="2700000" sx="104000" sy="104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3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81" y="386980"/>
            <a:ext cx="11013205" cy="61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18C71-0373-4614-8F79-2D8D96DE3F42}"/>
              </a:ext>
            </a:extLst>
          </p:cNvPr>
          <p:cNvSpPr txBox="1"/>
          <p:nvPr/>
        </p:nvSpPr>
        <p:spPr>
          <a:xfrm>
            <a:off x="0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98691"/>
              </p:ext>
            </p:extLst>
          </p:nvPr>
        </p:nvGraphicFramePr>
        <p:xfrm>
          <a:off x="1260629" y="870012"/>
          <a:ext cx="9867036" cy="4851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012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3289012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9587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lương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khoai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tây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/>
                        <a:t>Cây</a:t>
                      </a:r>
                      <a:r>
                        <a:rPr lang="en-US" sz="2500" baseline="0" dirty="0" smtClean="0"/>
                        <a:t> cam</a:t>
                      </a: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lúa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mì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/>
                        <a:t>Cây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nho</a:t>
                      </a: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ngô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/>
                        <a:t>Cây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hồng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xiêm</a:t>
                      </a: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khoai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tây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khoai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lang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/>
                        <a:t>Cây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na</a:t>
                      </a: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sắn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err="1" smtClean="0"/>
                        <a:t>Cây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bơ</a:t>
                      </a:r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873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6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video tv">
            <a:hlinkClick r:id="" action="ppaction://media"/>
            <a:extLst>
              <a:ext uri="{FF2B5EF4-FFF2-40B4-BE49-F238E27FC236}">
                <a16:creationId xmlns:a16="http://schemas.microsoft.com/office/drawing/2014/main" id="{D0FDF2BE-78FA-4D8B-AE44-1CC7B4356E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480" y="663072"/>
            <a:ext cx="11013205" cy="61949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1F940-BEB2-4D97-8347-E99FFEA99416}"/>
              </a:ext>
            </a:extLst>
          </p:cNvPr>
          <p:cNvSpPr/>
          <p:nvPr/>
        </p:nvSpPr>
        <p:spPr>
          <a:xfrm>
            <a:off x="630315" y="0"/>
            <a:ext cx="4252403" cy="559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25336" y="897661"/>
            <a:ext cx="774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2: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những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7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192907" y="189775"/>
            <a:ext cx="89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258</Words>
  <Application>Microsoft Office PowerPoint</Application>
  <PresentationFormat>Widescreen</PresentationFormat>
  <Paragraphs>55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等线</vt:lpstr>
      <vt:lpstr>等线</vt:lpstr>
      <vt:lpstr>等线 Light</vt:lpstr>
      <vt:lpstr>Montserrat Alternates Black</vt:lpstr>
      <vt:lpstr>Raleway</vt:lpstr>
      <vt:lpstr>小单纯体</vt:lpstr>
      <vt:lpstr>Office 主题​​</vt:lpstr>
      <vt:lpstr>4_Office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3</cp:revision>
  <dcterms:created xsi:type="dcterms:W3CDTF">2021-08-01T03:37:24Z</dcterms:created>
  <dcterms:modified xsi:type="dcterms:W3CDTF">2022-02-10T01:44:40Z</dcterms:modified>
</cp:coreProperties>
</file>