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1" r:id="rId5"/>
    <p:sldMasterId id="2147483707" r:id="rId6"/>
    <p:sldMasterId id="2147483719" r:id="rId7"/>
    <p:sldMasterId id="2147483724" r:id="rId8"/>
  </p:sldMasterIdLst>
  <p:notesMasterIdLst>
    <p:notesMasterId r:id="rId34"/>
  </p:notesMasterIdLst>
  <p:sldIdLst>
    <p:sldId id="2007577167" r:id="rId9"/>
    <p:sldId id="259" r:id="rId10"/>
    <p:sldId id="260" r:id="rId11"/>
    <p:sldId id="2007577159" r:id="rId12"/>
    <p:sldId id="261" r:id="rId13"/>
    <p:sldId id="263" r:id="rId14"/>
    <p:sldId id="2007577160" r:id="rId15"/>
    <p:sldId id="262" r:id="rId16"/>
    <p:sldId id="2007577141" r:id="rId17"/>
    <p:sldId id="356" r:id="rId18"/>
    <p:sldId id="2007577164" r:id="rId19"/>
    <p:sldId id="295" r:id="rId20"/>
    <p:sldId id="2007577139" r:id="rId21"/>
    <p:sldId id="2007577096" r:id="rId22"/>
    <p:sldId id="2007577097" r:id="rId23"/>
    <p:sldId id="2007577143" r:id="rId24"/>
    <p:sldId id="367" r:id="rId25"/>
    <p:sldId id="2007577101" r:id="rId26"/>
    <p:sldId id="328" r:id="rId27"/>
    <p:sldId id="2007577162" r:id="rId28"/>
    <p:sldId id="2007577144" r:id="rId29"/>
    <p:sldId id="2007577161" r:id="rId30"/>
    <p:sldId id="278" r:id="rId31"/>
    <p:sldId id="2007577165" r:id="rId32"/>
    <p:sldId id="20075771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8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61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52214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289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6822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3804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6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6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6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47949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990998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780299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75088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003053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81783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91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712816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418606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491931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32075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47188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25946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0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D8B33-2AE7-47A9-977F-A977561A7FD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29995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C5F347-5B49-4F0F-893E-3F3EABB45A5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7295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24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2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9146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341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9578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207933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7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89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6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27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0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49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3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6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3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69FC-138D-4EAE-8899-88C89ED6B33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FF100-A239-4AE4-B8DB-5AE9C35BA4B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558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062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8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BB0FED28-6436-4ADA-ACAC-A607235AB97E}"/>
              </a:ext>
            </a:extLst>
          </p:cNvPr>
          <p:cNvSpPr txBox="1"/>
          <p:nvPr userDrawn="1"/>
        </p:nvSpPr>
        <p:spPr>
          <a:xfrm>
            <a:off x="9142109" y="6616098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1234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mp3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9.png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kpowerskills" TargetMode="External"/><Relationship Id="rId13" Type="http://schemas.openxmlformats.org/officeDocument/2006/relationships/slide" Target="slide5.xml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12" Type="http://schemas.openxmlformats.org/officeDocument/2006/relationships/slide" Target="slide6.xml"/><Relationship Id="rId17" Type="http://schemas.openxmlformats.org/officeDocument/2006/relationships/image" Target="../media/image74.png"/><Relationship Id="rId2" Type="http://schemas.openxmlformats.org/officeDocument/2006/relationships/audio" Target="../media/audio4.wav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0.png"/><Relationship Id="rId11" Type="http://schemas.openxmlformats.org/officeDocument/2006/relationships/image" Target="../media/image68.gif"/><Relationship Id="rId5" Type="http://schemas.openxmlformats.org/officeDocument/2006/relationships/image" Target="../media/image69.png"/><Relationship Id="rId15" Type="http://schemas.openxmlformats.org/officeDocument/2006/relationships/slide" Target="slide2.xml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72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5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3" name="Giọt nước và biển lớn_HTS">
            <a:hlinkClick r:id="" action="ppaction://media"/>
            <a:extLst>
              <a:ext uri="{FF2B5EF4-FFF2-40B4-BE49-F238E27FC236}">
                <a16:creationId xmlns:a16="http://schemas.microsoft.com/office/drawing/2014/main" id="{185FA0FB-B254-46CD-A07F-E7921BCB90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0891" y="367616"/>
            <a:ext cx="487363" cy="487363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2D7AED5C-D159-42A8-AC71-119780476271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2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83148-4BB1-4BFA-A7CF-8C41C2990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C909E-3AAF-4CEE-AF5E-98F50E4BBD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68237-44D0-49BB-BDF1-E82B49AF9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924-CE5B-45AD-A9D7-EB83B2589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49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E2B02-1F5C-4A90-AEB1-2EF95F17129A}"/>
              </a:ext>
            </a:extLst>
          </p:cNvPr>
          <p:cNvSpPr txBox="1"/>
          <p:nvPr/>
        </p:nvSpPr>
        <p:spPr>
          <a:xfrm>
            <a:off x="122348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 </a:t>
            </a:r>
            <a:endParaRPr kumimoji="0" lang="en-US" altLang="zh-CN" sz="3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nghỉ đoạn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9714CC-3E70-43E6-A2BF-7036E4AC139A}"/>
              </a:ext>
            </a:extLst>
          </p:cNvPr>
          <p:cNvSpPr/>
          <p:nvPr/>
        </p:nvSpPr>
        <p:spPr>
          <a:xfrm>
            <a:off x="5249554" y="2602602"/>
            <a:ext cx="2503210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 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5F6479-9683-47DE-A80C-2A295305C767}"/>
              </a:ext>
            </a:extLst>
          </p:cNvPr>
          <p:cNvCxnSpPr>
            <a:cxnSpLocks/>
          </p:cNvCxnSpPr>
          <p:nvPr/>
        </p:nvCxnSpPr>
        <p:spPr>
          <a:xfrm flipH="1">
            <a:off x="6209793" y="287102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3D8B0D-4918-4D57-852B-93812739008E}"/>
              </a:ext>
            </a:extLst>
          </p:cNvPr>
          <p:cNvCxnSpPr>
            <a:cxnSpLocks/>
          </p:cNvCxnSpPr>
          <p:nvPr/>
        </p:nvCxnSpPr>
        <p:spPr>
          <a:xfrm flipH="1">
            <a:off x="7241451" y="437953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986147A-3DFB-4AA2-825C-0C83C9AF8D49}"/>
              </a:ext>
            </a:extLst>
          </p:cNvPr>
          <p:cNvCxnSpPr>
            <a:cxnSpLocks/>
          </p:cNvCxnSpPr>
          <p:nvPr/>
        </p:nvCxnSpPr>
        <p:spPr>
          <a:xfrm flipH="1">
            <a:off x="7248173" y="359247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B3F4B6-D2C2-4F1A-87F6-3335DD196B00}"/>
              </a:ext>
            </a:extLst>
          </p:cNvPr>
          <p:cNvCxnSpPr>
            <a:cxnSpLocks/>
          </p:cNvCxnSpPr>
          <p:nvPr/>
        </p:nvCxnSpPr>
        <p:spPr>
          <a:xfrm flipH="1">
            <a:off x="7437286" y="287102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EE9E8-D714-425F-B3BF-BC808DE1CA62}"/>
              </a:ext>
            </a:extLst>
          </p:cNvPr>
          <p:cNvGrpSpPr/>
          <p:nvPr/>
        </p:nvGrpSpPr>
        <p:grpSpPr>
          <a:xfrm>
            <a:off x="6779454" y="5761702"/>
            <a:ext cx="185015" cy="353729"/>
            <a:chOff x="8719213" y="2921749"/>
            <a:chExt cx="141062" cy="35372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6501A89-CFA8-40C1-BE59-56FF72B0F04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5AF6D3-EE4F-42AA-848C-7A75C8680D1F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D43338A-5C72-463F-AAE5-0C8178DF294D}"/>
              </a:ext>
            </a:extLst>
          </p:cNvPr>
          <p:cNvCxnSpPr>
            <a:cxnSpLocks/>
          </p:cNvCxnSpPr>
          <p:nvPr/>
        </p:nvCxnSpPr>
        <p:spPr>
          <a:xfrm flipH="1">
            <a:off x="6964469" y="508614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83148-4BB1-4BFA-A7CF-8C41C2990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C909E-3AAF-4CEE-AF5E-98F50E4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68237-44D0-49BB-BDF1-E82B49AF9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924-CE5B-45AD-A9D7-EB83B25893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65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7BE8DC8-0CAB-46CA-B379-F6CE0E7EF9AC}"/>
              </a:ext>
            </a:extLst>
          </p:cNvPr>
          <p:cNvSpPr txBox="1"/>
          <p:nvPr/>
        </p:nvSpPr>
        <p:spPr>
          <a:xfrm>
            <a:off x="930084" y="1576440"/>
            <a:ext cx="1040734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75715-4E26-423B-94E1-70FC014E222A}"/>
              </a:ext>
            </a:extLst>
          </p:cNvPr>
          <p:cNvSpPr txBox="1"/>
          <p:nvPr/>
        </p:nvSpPr>
        <p:spPr>
          <a:xfrm>
            <a:off x="854568" y="2261449"/>
            <a:ext cx="948831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Giọt nước mưa, dòng suối, bãi cỏ, đồi, sông, biển…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E7F10B-C20F-4B4F-9870-37FEF997F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214127" y="208975"/>
            <a:ext cx="1280882" cy="1279379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CCC263-7F29-4724-87D4-FEDD2A23DA93}"/>
              </a:ext>
            </a:extLst>
          </p:cNvPr>
          <p:cNvSpPr txBox="1"/>
          <p:nvPr/>
        </p:nvSpPr>
        <p:spPr>
          <a:xfrm>
            <a:off x="858964" y="3039096"/>
            <a:ext cx="94883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gì góp phần tạo nên dòng suối nhỏ?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9221A-3393-44E2-AB1A-0E0D0E7A0818}"/>
              </a:ext>
            </a:extLst>
          </p:cNvPr>
          <p:cNvSpPr txBox="1"/>
          <p:nvPr/>
        </p:nvSpPr>
        <p:spPr>
          <a:xfrm>
            <a:off x="854568" y="3740103"/>
            <a:ext cx="1082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giọt mưa góp lại bao ngày tạo nên dòng suối nhỏ.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C8445-2AC6-484F-A777-4C96CC86F205}"/>
              </a:ext>
            </a:extLst>
          </p:cNvPr>
          <p:cNvSpPr txBox="1"/>
          <p:nvPr/>
        </p:nvSpPr>
        <p:spPr>
          <a:xfrm>
            <a:off x="854568" y="4547961"/>
            <a:ext cx="948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dòng sông từ đâu mà có?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C764A-C554-4731-88E4-F1A73F15166A}"/>
              </a:ext>
            </a:extLst>
          </p:cNvPr>
          <p:cNvSpPr txBox="1"/>
          <p:nvPr/>
        </p:nvSpPr>
        <p:spPr>
          <a:xfrm>
            <a:off x="911133" y="5281560"/>
            <a:ext cx="10311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dòng suối nhỏ góp thành sông.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BE69-648D-4AF6-A1F6-840BD6B65228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>
                <a:latin typeface="+mj-lt"/>
              </a:rPr>
              <a:t>Hương</a:t>
            </a:r>
            <a:r>
              <a:rPr lang="en-US" altLang="zh-CN" sz="1200" i="1" dirty="0">
                <a:latin typeface="+mj-lt"/>
              </a:rPr>
              <a:t> </a:t>
            </a:r>
            <a:r>
              <a:rPr lang="en-US" altLang="zh-CN" sz="1200" i="1" dirty="0" err="1">
                <a:latin typeface="+mj-lt"/>
              </a:rPr>
              <a:t>Thảo</a:t>
            </a:r>
            <a:r>
              <a:rPr lang="en-US" altLang="zh-CN" sz="1200" i="1" dirty="0">
                <a:latin typeface="+mj-lt"/>
              </a:rPr>
              <a:t>: tranthao121004@gmail.com</a:t>
            </a:r>
            <a:endParaRPr lang="zh-CN" altLang="en-US" sz="12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6FD658F-E472-4AC5-94EB-E0277ECA4CE2}"/>
              </a:ext>
            </a:extLst>
          </p:cNvPr>
          <p:cNvSpPr txBox="1"/>
          <p:nvPr/>
        </p:nvSpPr>
        <p:spPr>
          <a:xfrm>
            <a:off x="1762947" y="295326"/>
            <a:ext cx="89263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về hành trình giọt nước đi ra biển.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CF4767-B25C-4F2C-B220-041C0340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941" y="1856522"/>
            <a:ext cx="1046458" cy="2072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CA2AC-9AFB-4EB1-885B-0EB0C9167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135" y="1856522"/>
            <a:ext cx="1477283" cy="2072396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1AB370-0B8B-4733-9A7E-D2F654559F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4647210" y="1875378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93524C-A8D8-4BFC-83CB-AB79CA27A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744" y="1875378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24" name="Right Arrow 16">
            <a:extLst>
              <a:ext uri="{FF2B5EF4-FFF2-40B4-BE49-F238E27FC236}">
                <a16:creationId xmlns:a16="http://schemas.microsoft.com/office/drawing/2014/main" id="{E8D193D3-7C1F-49F8-BFD9-76314DDABFC6}"/>
              </a:ext>
            </a:extLst>
          </p:cNvPr>
          <p:cNvSpPr/>
          <p:nvPr/>
        </p:nvSpPr>
        <p:spPr>
          <a:xfrm>
            <a:off x="2592659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ight Arrow 17">
            <a:extLst>
              <a:ext uri="{FF2B5EF4-FFF2-40B4-BE49-F238E27FC236}">
                <a16:creationId xmlns:a16="http://schemas.microsoft.com/office/drawing/2014/main" id="{3444A8E4-8E2C-4D6F-9DE5-5316CC9DA940}"/>
              </a:ext>
            </a:extLst>
          </p:cNvPr>
          <p:cNvSpPr/>
          <p:nvPr/>
        </p:nvSpPr>
        <p:spPr>
          <a:xfrm>
            <a:off x="4355817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ight Arrow 18">
            <a:extLst>
              <a:ext uri="{FF2B5EF4-FFF2-40B4-BE49-F238E27FC236}">
                <a16:creationId xmlns:a16="http://schemas.microsoft.com/office/drawing/2014/main" id="{962FD738-CDD5-4170-87BF-066369D4C7D0}"/>
              </a:ext>
            </a:extLst>
          </p:cNvPr>
          <p:cNvSpPr/>
          <p:nvPr/>
        </p:nvSpPr>
        <p:spPr>
          <a:xfrm>
            <a:off x="6100115" y="2844882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B9941-7AF4-465D-83F5-4552A903BD32}"/>
              </a:ext>
            </a:extLst>
          </p:cNvPr>
          <p:cNvSpPr txBox="1"/>
          <p:nvPr/>
        </p:nvSpPr>
        <p:spPr>
          <a:xfrm>
            <a:off x="2813600" y="4101902"/>
            <a:ext cx="892638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giọt mưa góp thành suối.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dòng suối góp thành sông.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dòng sông ra biển lớn.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6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0402" y="1547781"/>
            <a:ext cx="972104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từ dưới đây tả sự vật nào trong bài thơ?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2574112" y="3344324"/>
            <a:ext cx="1554140" cy="1328718"/>
            <a:chOff x="942297" y="2492397"/>
            <a:chExt cx="964355" cy="964355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155313" y="2743740"/>
              <a:ext cx="538319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nhỏ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4389441" y="3344322"/>
            <a:ext cx="1554140" cy="1328718"/>
            <a:chOff x="942297" y="2492397"/>
            <a:chExt cx="964355" cy="964355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84657" y="2743740"/>
              <a:ext cx="479633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6201999" y="3373405"/>
            <a:ext cx="1885558" cy="1328718"/>
            <a:chOff x="942297" y="2492397"/>
            <a:chExt cx="964355" cy="964355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128664" y="2583664"/>
              <a:ext cx="676535" cy="78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ênh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2548467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4399304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6199114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66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870443" y="577397"/>
            <a:ext cx="972104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giọt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176F1-D877-4E3A-91DD-992D2CB4A9EE}"/>
              </a:ext>
            </a:extLst>
          </p:cNvPr>
          <p:cNvSpPr txBox="1"/>
          <p:nvPr/>
        </p:nvSpPr>
        <p:spPr>
          <a:xfrm>
            <a:off x="1870443" y="2034073"/>
            <a:ext cx="8831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45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536592" y="2701968"/>
            <a:ext cx="55707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BÉ DIỆT MUỖI</a:t>
            </a:r>
          </a:p>
        </p:txBody>
      </p:sp>
    </p:spTree>
    <p:extLst>
      <p:ext uri="{BB962C8B-B14F-4D97-AF65-F5344CB8AC3E}">
        <p14:creationId xmlns:p14="http://schemas.microsoft.com/office/powerpoint/2010/main" val="422173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8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CẤM BUÔN BÁN, CẤM REUP" descr="Káº¿t quáº£ hÃ¬nh áº£nh cho mosquito cartoon 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ào http://fb.com/nkpowerskills tải game miễn phí" descr="Káº¿t quáº£ hÃ¬nh áº£nh cho mosquito cartoon gif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Vào http://fb.com/nkpowerskills tải game miễn phí"/>
          <p:cNvPicPr>
            <a:picLocks noChangeAspect="1"/>
          </p:cNvPicPr>
          <p:nvPr/>
        </p:nvPicPr>
        <p:blipFill rotWithShape="1">
          <a:blip r:embed="rId7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ĐC SHARE MIỄN PHÍ BỞI NK POWERSKILLS">
            <a:hlinkClick r:id="rId8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58 0.0142 0.01621 C 0.0155 0.01759 0.01745 0.01829 0.01901 0.01991 C 0.02032 0.0213 0.02123 0.02338 0.02253 0.02523 C 0.02474 0.02824 0.02696 0.03171 0.02969 0.03449 C 0.03099 0.03565 0.03282 0.03634 0.03438 0.03796 C 0.04323 0.0463 0.0349 0.04121 0.04636 0.0507 C 0.04805 0.05208 0.05013 0.05301 0.05222 0.0544 C 0.0573 0.06597 0.05105 0.0544 0.05938 0.06158 C 0.06068 0.06273 0.06146 0.06551 0.06289 0.06713 C 0.07383 0.07871 0.06836 0.07014 0.07956 0.07986 C 0.08555 0.08472 0.09167 0.09005 0.0974 0.09607 C 0.1142 0.11389 0.10677 0.10996 0.11758 0.11435 L 0.12722 0.12523 C 0.13112 0.12963 0.13503 0.13496 0.13907 0.13958 C 0.14128 0.14236 0.14779 0.14954 0.14974 0.15232 C 0.15118 0.15463 0.15274 0.15741 0.15456 0.15972 C 0.1556 0.16111 0.1569 0.16181 0.15808 0.1632 C 0.16003 0.16551 0.16198 0.16806 0.16407 0.1706 C 0.16628 0.17292 0.16901 0.17454 0.1711 0.17778 C 0.17943 0.19051 0.16875 0.175 0.1806 0.18866 C 0.18203 0.19005 0.18308 0.19213 0.18425 0.19421 C 0.18516 0.1956 0.18542 0.19792 0.18659 0.19954 C 0.18789 0.20116 0.18972 0.20185 0.19141 0.20324 C 0.19206 0.20509 0.19271 0.20695 0.19375 0.20857 C 0.19558 0.21134 0.19987 0.21389 0.20209 0.21597 C 0.20326 0.2169 0.20417 0.21852 0.2056 0.21945 C 0.20899 0.22107 0.21276 0.22176 0.21628 0.22315 C 0.21745 0.22431 0.21849 0.2257 0.21993 0.22685 C 0.22344 0.22986 0.22878 0.23357 0.23295 0.23588 C 0.23451 0.23658 0.23607 0.23681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274 -0.00023 0.01927 -0.00046 0.02539 -0.00162 C 0.02709 -0.00185 0.02839 -0.00278 0.03047 -0.00324 C 0.03594 -0.00417 0.05547 -0.00463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1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94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718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72 0.43659 0.09607 0.44427 0.10347 C 0.44532 0.1044 0.4461 0.10671 0.44727 0.10718 C 0.44948 0.10833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xông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vỏ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14" y="41888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227" y="425103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gang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0983" y="39504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108" y="38799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Là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4532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9379" y="55062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52508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51444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Lì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B3B04-53B7-4FF4-8339-691E1A5F95E6}"/>
              </a:ext>
            </a:extLst>
          </p:cNvPr>
          <p:cNvSpPr txBox="1"/>
          <p:nvPr/>
        </p:nvSpPr>
        <p:spPr>
          <a:xfrm>
            <a:off x="4362817" y="0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sz="1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 + 2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9124D7-5DE0-4B85-BBBF-DECA203E3E57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6B5E-0CAA-45CD-9F77-94564277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E613-DF9A-4E75-B66E-0BF4C3B2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CE597-095E-4919-BCCA-F39D9813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1B5982-1F0F-4F9E-9800-FE2AEF24B2A3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47C1B-0BE0-4716-B7D5-3590099B9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319976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629</Words>
  <Application>Microsoft Office PowerPoint</Application>
  <PresentationFormat>Widescreen</PresentationFormat>
  <Paragraphs>137</Paragraphs>
  <Slides>25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57" baseType="lpstr">
      <vt:lpstr>微软雅黑</vt:lpstr>
      <vt:lpstr>SimSun</vt:lpstr>
      <vt:lpstr>SimSun</vt:lpstr>
      <vt:lpstr>Arial</vt:lpstr>
      <vt:lpstr>Arial Black</vt:lpstr>
      <vt:lpstr>Arial-Rounded</vt:lpstr>
      <vt:lpstr>Calibri</vt:lpstr>
      <vt:lpstr>Calibri Light</vt:lpstr>
      <vt:lpstr>等线</vt:lpstr>
      <vt:lpstr>等线 Light</vt:lpstr>
      <vt:lpstr>Kalam</vt:lpstr>
      <vt:lpstr>Lato Hairline</vt:lpstr>
      <vt:lpstr>Lato Light</vt:lpstr>
      <vt:lpstr>Lato Regular</vt:lpstr>
      <vt:lpstr>Montserrat</vt:lpstr>
      <vt:lpstr>黑体</vt:lpstr>
      <vt:lpstr>Times New Roman</vt:lpstr>
      <vt:lpstr>Wingdings</vt:lpstr>
      <vt:lpstr>字魂36号-正文宋楷</vt:lpstr>
      <vt:lpstr>小单纯体</vt:lpstr>
      <vt:lpstr>方正卡通简体</vt:lpstr>
      <vt:lpstr>方正少儿简体</vt:lpstr>
      <vt:lpstr>方正黑体简体</vt:lpstr>
      <vt:lpstr>迷你简雪峰</vt:lpstr>
      <vt:lpstr>1_Office Theme</vt:lpstr>
      <vt:lpstr>千图网拥有20W+精美PPT模板 更多PPT模板下载至：www.58pic.com/office/ppt​​</vt:lpstr>
      <vt:lpstr>Office 主题​​</vt:lpstr>
      <vt:lpstr>1_Doodle Sketchbook by Slidesgo</vt:lpstr>
      <vt:lpstr>1_Office 主题</vt:lpstr>
      <vt:lpstr>3_Office 主题​​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6</cp:revision>
  <dcterms:created xsi:type="dcterms:W3CDTF">2021-08-01T02:14:29Z</dcterms:created>
  <dcterms:modified xsi:type="dcterms:W3CDTF">2022-02-07T06:45:16Z</dcterms:modified>
</cp:coreProperties>
</file>