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30" d="100"/>
          <a:sy n="30" d="100"/>
        </p:scale>
        <p:origin x="2298" y="9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486659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1869315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940090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7A0A2134-B66F-475C-A742-EE0306F7693E}" type="datetimeFigureOut">
              <a:rPr lang="en-SG" smtClean="0"/>
              <a:t>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9403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0A2134-B66F-475C-A742-EE0306F7693E}" type="datetimeFigureOut">
              <a:rPr lang="en-SG" smtClean="0"/>
              <a:t>5/2/2023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11963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7A0A2134-B66F-475C-A742-EE0306F7693E}" type="datetimeFigureOut">
              <a:rPr lang="en-SG" smtClean="0"/>
              <a:t>5/2/2023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5135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7A0A2134-B66F-475C-A742-EE0306F7693E}" type="datetimeFigureOut">
              <a:rPr lang="en-SG" smtClean="0"/>
              <a:t>5/2/2023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59007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7A0A2134-B66F-475C-A742-EE0306F7693E}" type="datetimeFigureOut">
              <a:rPr lang="en-SG" smtClean="0"/>
              <a:t>5/2/2023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78671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A2134-B66F-475C-A742-EE0306F7693E}" type="datetimeFigureOut">
              <a:rPr lang="en-SG" smtClean="0"/>
              <a:t>5/2/2023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23823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5/2/2023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302444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0A2134-B66F-475C-A742-EE0306F7693E}" type="datetimeFigureOut">
              <a:rPr lang="en-SG" smtClean="0"/>
              <a:t>5/2/2023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E50455CA-079C-4D72-AAFC-9B4DDF561D87}" type="slidenum">
              <a:rPr lang="en-SG" smtClean="0"/>
              <a:t>‹#›</a:t>
            </a:fld>
            <a:endParaRPr lang="en-SG"/>
          </a:p>
        </p:txBody>
      </p:sp>
    </p:spTree>
    <p:extLst>
      <p:ext uri="{BB962C8B-B14F-4D97-AF65-F5344CB8AC3E}">
        <p14:creationId xmlns:p14="http://schemas.microsoft.com/office/powerpoint/2010/main" val="216056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A2134-B66F-475C-A742-EE0306F7693E}" type="datetimeFigureOut">
              <a:rPr lang="en-SG" smtClean="0"/>
              <a:t>5/2/2023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455CA-079C-4D72-AAFC-9B4DDF561D87}" type="slidenum">
              <a:rPr lang="en-SG" smtClean="0"/>
              <a:t>‹#›</a:t>
            </a:fld>
            <a:endParaRPr lang="en-SG"/>
          </a:p>
        </p:txBody>
      </p:sp>
    </p:spTree>
    <p:extLst>
      <p:ext uri="{BB962C8B-B14F-4D97-AF65-F5344CB8AC3E}">
        <p14:creationId xmlns:p14="http://schemas.microsoft.com/office/powerpoint/2010/main" val="4276030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7407" y="1046922"/>
            <a:ext cx="9859617" cy="523220"/>
          </a:xfrm>
          <a:prstGeom prst="rect">
            <a:avLst/>
          </a:prstGeom>
          <a:noFill/>
        </p:spPr>
        <p:txBody>
          <a:bodyPr wrap="square" rtlCol="0">
            <a:spAutoFit/>
          </a:bodyPr>
          <a:lstStyle/>
          <a:p>
            <a:r>
              <a:rPr lang="en-US" sz="2800" dirty="0" smtClean="0">
                <a:solidFill>
                  <a:srgbClr val="FF0000"/>
                </a:solidFill>
                <a:latin typeface="+mj-lt"/>
              </a:rPr>
              <a:t>	</a:t>
            </a:r>
            <a:endParaRPr lang="en-SG" sz="28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6803" y="523702"/>
            <a:ext cx="11353406" cy="584775"/>
          </a:xfrm>
          <a:prstGeom prst="rect">
            <a:avLst/>
          </a:prstGeom>
        </p:spPr>
        <p:txBody>
          <a:bodyPr wrap="square">
            <a:spAutoFit/>
          </a:bodyPr>
          <a:lstStyle/>
          <a:p>
            <a:pPr algn="ctr"/>
            <a:r>
              <a:rPr lang="en-US" sz="3200" b="1" dirty="0" smtClean="0">
                <a:solidFill>
                  <a:srgbClr val="FF0000"/>
                </a:solidFill>
                <a:latin typeface="Times New Roman" panose="02020603050405020304" pitchFamily="18" charset="0"/>
                <a:cs typeface="Times New Roman" panose="02020603050405020304" pitchFamily="18" charset="0"/>
              </a:rPr>
              <a:t>LỚP 2A1 TƯNG BỪNG CHÀO ĐÓN XUÂN QUÝ MÃO 2023</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6" name="Rectangle 1"/>
          <p:cNvSpPr>
            <a:spLocks noChangeArrowheads="1"/>
          </p:cNvSpPr>
          <p:nvPr/>
        </p:nvSpPr>
        <p:spPr bwMode="auto">
          <a:xfrm>
            <a:off x="665080" y="1570142"/>
            <a:ext cx="10853532" cy="424731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en-US" altLang="en-US" sz="2400" b="0" i="0" u="none" strike="noStrike" cap="none" normalizeH="0" baseline="0" dirty="0" smtClean="0">
                <a:ln>
                  <a:noFill/>
                </a:ln>
                <a:solidFill>
                  <a:srgbClr val="333333"/>
                </a:solidFill>
                <a:effectLst/>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Xuân </a:t>
            </a:r>
            <a:r>
              <a:rPr lang="vi-VN" sz="3000" dirty="0">
                <a:latin typeface="Times New Roman" panose="02020603050405020304" pitchFamily="18" charset="0"/>
                <a:cs typeface="Times New Roman" panose="02020603050405020304" pitchFamily="18" charset="0"/>
              </a:rPr>
              <a:t>đã về đến khắp muôn nơi, cây cối đâm chồi nảy lộc cùng nhau khoe sắc chào đón năm mới- xuân </a:t>
            </a:r>
            <a:r>
              <a:rPr lang="en-US" sz="3000" dirty="0" err="1" smtClean="0">
                <a:latin typeface="Times New Roman" panose="02020603050405020304" pitchFamily="18" charset="0"/>
                <a:cs typeface="Times New Roman" panose="02020603050405020304" pitchFamily="18" charset="0"/>
              </a:rPr>
              <a:t>Quý</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Mão 2023.Trong không khí đó, ai ai cũng mong chờ được quây quần bên những người thân trong gia đình để ôn lại một năm đã qua và chúc nhau một năm mới an lành. Tết đang đến gần, ngày </a:t>
            </a:r>
            <a:r>
              <a:rPr lang="en-US" sz="3000" dirty="0" smtClean="0">
                <a:latin typeface="Times New Roman" panose="02020603050405020304" pitchFamily="18" charset="0"/>
                <a:cs typeface="Times New Roman" panose="02020603050405020304" pitchFamily="18" charset="0"/>
              </a:rPr>
              <a:t>18</a:t>
            </a:r>
            <a:r>
              <a:rPr lang="vi-VN" sz="3000" dirty="0" smtClean="0">
                <a:latin typeface="Times New Roman" panose="02020603050405020304" pitchFamily="18" charset="0"/>
                <a:cs typeface="Times New Roman" panose="02020603050405020304" pitchFamily="18" charset="0"/>
              </a:rPr>
              <a:t>/01/2023</a:t>
            </a:r>
            <a:r>
              <a:rPr lang="vi-VN"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lớp</a:t>
            </a:r>
            <a:r>
              <a:rPr lang="en-US" sz="3000" dirty="0" smtClean="0">
                <a:latin typeface="Times New Roman" panose="02020603050405020304" pitchFamily="18" charset="0"/>
                <a:cs typeface="Times New Roman" panose="02020603050405020304" pitchFamily="18" charset="0"/>
              </a:rPr>
              <a:t> 2A1 </a:t>
            </a:r>
            <a:r>
              <a:rPr lang="en-US" sz="3000" dirty="0" err="1" smtClean="0">
                <a:latin typeface="Times New Roman" panose="02020603050405020304" pitchFamily="18" charset="0"/>
                <a:cs typeface="Times New Roman" panose="02020603050405020304" pitchFamily="18" charset="0"/>
              </a:rPr>
              <a:t>đã</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tổ</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chức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học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kì</a:t>
            </a:r>
            <a:r>
              <a:rPr lang="en-US" sz="3000" dirty="0" smtClean="0">
                <a:latin typeface="Times New Roman" panose="02020603050405020304" pitchFamily="18" charset="0"/>
                <a:cs typeface="Times New Roman" panose="02020603050405020304" pitchFamily="18" charset="0"/>
              </a:rPr>
              <a:t> 1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chào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xuân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Quý</a:t>
            </a:r>
            <a:r>
              <a:rPr lang="en-US" sz="3000" dirty="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Mão</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trong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không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khí</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phấn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khởi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vui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tươi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Các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em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đã</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có</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những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thời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gian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đẹp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ý </a:t>
            </a:r>
            <a:r>
              <a:rPr lang="en-US" sz="3000" dirty="0" err="1" smtClean="0">
                <a:latin typeface="Times New Roman" panose="02020603050405020304" pitchFamily="18" charset="0"/>
                <a:cs typeface="Times New Roman" panose="02020603050405020304" pitchFamily="18" charset="0"/>
              </a:rPr>
              <a:t>nghĩa</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trước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kì</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nghỉ</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lễ</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Nguyên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đán</a:t>
            </a:r>
            <a:r>
              <a:rPr lang="en-US" sz="3000" dirty="0" smtClean="0">
                <a:latin typeface="Times New Roman" panose="02020603050405020304" pitchFamily="18" charset="0"/>
                <a:cs typeface="Times New Roman" panose="02020603050405020304" pitchFamily="18" charset="0"/>
              </a:rPr>
              <a:t>.</a:t>
            </a:r>
          </a:p>
          <a:p>
            <a:pPr lvl="0" algn="just"/>
            <a:r>
              <a:rPr kumimoji="0" lang="en-US" altLang="en-US" sz="3000" b="0" i="0" u="none" strike="noStrike" cap="none" normalizeH="0" dirty="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Sau</a:t>
            </a:r>
            <a:r>
              <a:rPr kumimoji="0" lang="en-US" altLang="en-US" sz="30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đây</a:t>
            </a:r>
            <a:r>
              <a:rPr kumimoji="0" lang="en-US" altLang="en-US" sz="30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là</a:t>
            </a:r>
            <a:r>
              <a:rPr kumimoji="0" lang="en-US" altLang="en-US" sz="30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một</a:t>
            </a:r>
            <a:r>
              <a:rPr kumimoji="0" lang="en-US" altLang="en-US" sz="30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số</a:t>
            </a:r>
            <a:r>
              <a:rPr kumimoji="0" lang="en-US" altLang="en-US" sz="30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hình</a:t>
            </a:r>
            <a:r>
              <a:rPr kumimoji="0" lang="en-US" altLang="en-US" sz="30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 </a:t>
            </a:r>
            <a:r>
              <a:rPr kumimoji="0" lang="en-US" altLang="en-US" sz="3000" b="0" i="0" u="none" strike="noStrike" cap="none" normalizeH="0" dirty="0" err="1" smtClean="0">
                <a:ln>
                  <a:noFill/>
                </a:ln>
                <a:solidFill>
                  <a:srgbClr val="333333"/>
                </a:solidFill>
                <a:effectLst/>
                <a:latin typeface="Times New Roman" panose="02020603050405020304" pitchFamily="18" charset="0"/>
                <a:cs typeface="Times New Roman" panose="02020603050405020304" pitchFamily="18" charset="0"/>
              </a:rPr>
              <a:t>ảnh</a:t>
            </a:r>
            <a:r>
              <a:rPr kumimoji="0" lang="en-US" altLang="en-US" sz="3000" b="0" i="0" u="none" strike="noStrike" cap="none" normalizeH="0" dirty="0" smtClean="0">
                <a:ln>
                  <a:noFill/>
                </a:ln>
                <a:solidFill>
                  <a:srgbClr val="333333"/>
                </a:solidFill>
                <a:effectLst/>
                <a:latin typeface="Times New Roman" panose="02020603050405020304" pitchFamily="18" charset="0"/>
                <a:cs typeface="Times New Roman" panose="02020603050405020304" pitchFamily="18" charset="0"/>
              </a:rPr>
              <a:t>:</a:t>
            </a:r>
            <a:endParaRPr kumimoji="0" lang="en-US" altLang="en-US" sz="3000" b="0" i="0" u="none" strike="noStrike" cap="none" normalizeH="0" baseline="0" dirty="0" smtClean="0">
              <a:ln>
                <a:noFill/>
              </a:ln>
              <a:solidFill>
                <a:srgbClr val="17308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8884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5" name="Picture 4"/>
          <p:cNvPicPr>
            <a:picLocks noChangeAspect="1"/>
          </p:cNvPicPr>
          <p:nvPr/>
        </p:nvPicPr>
        <p:blipFill>
          <a:blip r:embed="rId2"/>
          <a:stretch>
            <a:fillRect/>
          </a:stretch>
        </p:blipFill>
        <p:spPr>
          <a:xfrm>
            <a:off x="1524000" y="0"/>
            <a:ext cx="9143999" cy="6858000"/>
          </a:xfrm>
          <a:prstGeom prst="rect">
            <a:avLst/>
          </a:prstGeom>
        </p:spPr>
      </p:pic>
    </p:spTree>
    <p:extLst>
      <p:ext uri="{BB962C8B-B14F-4D97-AF65-F5344CB8AC3E}">
        <p14:creationId xmlns:p14="http://schemas.microsoft.com/office/powerpoint/2010/main" val="4031894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a:xfrm>
            <a:off x="554522" y="1465601"/>
            <a:ext cx="10515600" cy="4351338"/>
          </a:xfrm>
        </p:spPr>
        <p:txBody>
          <a:bodyPr/>
          <a:lstStyle/>
          <a:p>
            <a:endParaRPr lang="en-SG" dirty="0"/>
          </a:p>
        </p:txBody>
      </p:sp>
      <p:pic>
        <p:nvPicPr>
          <p:cNvPr id="5" name="Picture 4"/>
          <p:cNvPicPr>
            <a:picLocks noChangeAspect="1"/>
          </p:cNvPicPr>
          <p:nvPr/>
        </p:nvPicPr>
        <p:blipFill>
          <a:blip r:embed="rId2"/>
          <a:stretch>
            <a:fillRect/>
          </a:stretch>
        </p:blipFill>
        <p:spPr>
          <a:xfrm>
            <a:off x="1348201" y="0"/>
            <a:ext cx="8928242" cy="7282541"/>
          </a:xfrm>
          <a:prstGeom prst="rect">
            <a:avLst/>
          </a:prstGeom>
        </p:spPr>
      </p:pic>
    </p:spTree>
    <p:extLst>
      <p:ext uri="{BB962C8B-B14F-4D97-AF65-F5344CB8AC3E}">
        <p14:creationId xmlns:p14="http://schemas.microsoft.com/office/powerpoint/2010/main" val="1502629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2027464" y="365125"/>
            <a:ext cx="8137072" cy="6102804"/>
          </a:xfrm>
          <a:prstGeom prst="rect">
            <a:avLst/>
          </a:prstGeom>
        </p:spPr>
      </p:pic>
    </p:spTree>
    <p:extLst>
      <p:ext uri="{BB962C8B-B14F-4D97-AF65-F5344CB8AC3E}">
        <p14:creationId xmlns:p14="http://schemas.microsoft.com/office/powerpoint/2010/main" val="601439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SG"/>
          </a:p>
        </p:txBody>
      </p:sp>
      <p:sp>
        <p:nvSpPr>
          <p:cNvPr id="3" name="Content Placeholder 2"/>
          <p:cNvSpPr>
            <a:spLocks noGrp="1"/>
          </p:cNvSpPr>
          <p:nvPr>
            <p:ph idx="1"/>
          </p:nvPr>
        </p:nvSpPr>
        <p:spPr/>
        <p:txBody>
          <a:bodyPr/>
          <a:lstStyle/>
          <a:p>
            <a:endParaRPr lang="en-SG"/>
          </a:p>
        </p:txBody>
      </p:sp>
      <p:pic>
        <p:nvPicPr>
          <p:cNvPr id="4" name="Picture 3"/>
          <p:cNvPicPr>
            <a:picLocks noChangeAspect="1"/>
          </p:cNvPicPr>
          <p:nvPr/>
        </p:nvPicPr>
        <p:blipFill>
          <a:blip r:embed="rId2"/>
          <a:stretch>
            <a:fillRect/>
          </a:stretch>
        </p:blipFill>
        <p:spPr>
          <a:xfrm>
            <a:off x="1578428" y="0"/>
            <a:ext cx="9035143" cy="6776357"/>
          </a:xfrm>
          <a:prstGeom prst="rect">
            <a:avLst/>
          </a:prstGeom>
        </p:spPr>
      </p:pic>
    </p:spTree>
    <p:extLst>
      <p:ext uri="{BB962C8B-B14F-4D97-AF65-F5344CB8AC3E}">
        <p14:creationId xmlns:p14="http://schemas.microsoft.com/office/powerpoint/2010/main" val="29741726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10</Words>
  <Application>Microsoft Office PowerPoint</Application>
  <PresentationFormat>Widescreen</PresentationFormat>
  <Paragraphs>4</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ltgsvn@outlook.com</dc:creator>
  <cp:lastModifiedBy>ltgsvn@outlook.com</cp:lastModifiedBy>
  <cp:revision>33</cp:revision>
  <dcterms:created xsi:type="dcterms:W3CDTF">2022-03-06T11:18:05Z</dcterms:created>
  <dcterms:modified xsi:type="dcterms:W3CDTF">2023-02-05T09:02:28Z</dcterms:modified>
</cp:coreProperties>
</file>