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7" r:id="rId4"/>
    <p:sldMasterId id="2147483711" r:id="rId5"/>
    <p:sldMasterId id="2147483723" r:id="rId6"/>
    <p:sldMasterId id="2147483728" r:id="rId7"/>
    <p:sldMasterId id="2147483732" r:id="rId8"/>
  </p:sldMasterIdLst>
  <p:notesMasterIdLst>
    <p:notesMasterId r:id="rId33"/>
  </p:notesMasterIdLst>
  <p:sldIdLst>
    <p:sldId id="258" r:id="rId9"/>
    <p:sldId id="260" r:id="rId10"/>
    <p:sldId id="261" r:id="rId11"/>
    <p:sldId id="262" r:id="rId12"/>
    <p:sldId id="263" r:id="rId13"/>
    <p:sldId id="276" r:id="rId14"/>
    <p:sldId id="2007577122" r:id="rId15"/>
    <p:sldId id="2007577137" r:id="rId16"/>
    <p:sldId id="257" r:id="rId17"/>
    <p:sldId id="2007577123" r:id="rId18"/>
    <p:sldId id="2007577124" r:id="rId19"/>
    <p:sldId id="2007577096" r:id="rId20"/>
    <p:sldId id="282" r:id="rId21"/>
    <p:sldId id="2007577125" r:id="rId22"/>
    <p:sldId id="2007577106" r:id="rId23"/>
    <p:sldId id="2007577128" r:id="rId24"/>
    <p:sldId id="2007577129" r:id="rId25"/>
    <p:sldId id="2007577130" r:id="rId26"/>
    <p:sldId id="2007577132" r:id="rId27"/>
    <p:sldId id="2007577133" r:id="rId28"/>
    <p:sldId id="2007577105" r:id="rId29"/>
    <p:sldId id="11088404" r:id="rId30"/>
    <p:sldId id="2007577134" r:id="rId31"/>
    <p:sldId id="200757713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A5A6C-6386-4713-BF22-759FE1810BC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DCF5-989F-427F-98A8-78170060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4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46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119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902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6694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5668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45362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3171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5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989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99951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3808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2456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5740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541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48053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94668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42667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553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64658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99F3214-2FA3-49F3-8E4C-F43D96B54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5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0498119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7956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67705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9604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8918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115021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13616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01797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86446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22037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18675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0454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0322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082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751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61971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8940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7387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297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2405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151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2635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7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03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63340078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9764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25222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76140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86870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95706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3223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19273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65043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32023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75978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73072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8755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64835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744180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348147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78049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13656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43747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900886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0260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4102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92839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35625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71614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61886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46778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050751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0385"/>
      </p:ext>
    </p:extLst>
  </p:cSld>
  <p:clrMapOvr>
    <a:masterClrMapping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21450"/>
      </p:ext>
    </p:extLst>
  </p:cSld>
  <p:clrMapOvr>
    <a:masterClrMapping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50854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  <p:transition spd="slow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8549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696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9678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1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44" r:id="rId14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8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306ECD-B172-4904-8E68-959FA7EC2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29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57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1B05BD3-7C9D-4256-AB8F-046EAD39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0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9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5">
            <a:extLst>
              <a:ext uri="{FF2B5EF4-FFF2-40B4-BE49-F238E27FC236}">
                <a16:creationId xmlns:a16="http://schemas.microsoft.com/office/drawing/2014/main" id="{AB449156-72C4-479E-B226-10F97DD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49" y="6593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670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DA4EA58-31D2-4DEB-8A77-491B9F465543}"/>
              </a:ext>
            </a:extLst>
          </p:cNvPr>
          <p:cNvSpPr txBox="1">
            <a:spLocks/>
          </p:cNvSpPr>
          <p:nvPr userDrawn="1"/>
        </p:nvSpPr>
        <p:spPr>
          <a:xfrm>
            <a:off x="9264162" y="6531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Design by: Hương 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1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8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randomBar dir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6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5.mp3"/><Relationship Id="rId7" Type="http://schemas.openxmlformats.org/officeDocument/2006/relationships/image" Target="../media/image43.png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9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9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151392" y="1928040"/>
            <a:ext cx="80953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3.7037E-6 L -3.54167E-6 -0.07223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5E61-741A-4D80-AC7B-013F22F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86162-3103-46F0-8E37-DE9CA6CF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"/>
            <a:ext cx="12192000" cy="68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21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9F5264-B3DB-4D15-8884-D29E550C8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24086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335280" y="701041"/>
            <a:ext cx="11206480" cy="588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696720" y="3942020"/>
            <a:ext cx="8733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nổi lên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sóng lúa vàng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dập dờn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tới chân trời.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-54757" y="686807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0" y="1512196"/>
            <a:ext cx="518305" cy="3602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-67456" y="328818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439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101803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loài cây, loại quả được nói đến khi mùa thu 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/>
          <p:nvPr/>
        </p:nvCxnSpPr>
        <p:spPr>
          <a:xfrm>
            <a:off x="2390251" y="1061941"/>
            <a:ext cx="120904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D24103-9300-4B17-8AA7-3EDE58758ECA}"/>
              </a:ext>
            </a:extLst>
          </p:cNvPr>
          <p:cNvCxnSpPr>
            <a:cxnSpLocks/>
          </p:cNvCxnSpPr>
          <p:nvPr/>
        </p:nvCxnSpPr>
        <p:spPr>
          <a:xfrm>
            <a:off x="5812845" y="1097280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8B6342-1341-4459-9EF9-C401623EA704}"/>
              </a:ext>
            </a:extLst>
          </p:cNvPr>
          <p:cNvCxnSpPr>
            <a:cxnSpLocks/>
          </p:cNvCxnSpPr>
          <p:nvPr/>
        </p:nvCxnSpPr>
        <p:spPr>
          <a:xfrm>
            <a:off x="8853336" y="1097280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1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792480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nghĩ gì khi nhìn thấy quả chín?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8023308" y="2221948"/>
            <a:ext cx="3108518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418DDD-4C7D-42E0-9923-6BAFF7C351E2}"/>
              </a:ext>
            </a:extLst>
          </p:cNvPr>
          <p:cNvCxnSpPr>
            <a:cxnSpLocks/>
          </p:cNvCxnSpPr>
          <p:nvPr/>
        </p:nvCxnSpPr>
        <p:spPr>
          <a:xfrm>
            <a:off x="4287520" y="2600960"/>
            <a:ext cx="387096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6A6062-362D-441E-91A8-625559C16465}"/>
              </a:ext>
            </a:extLst>
          </p:cNvPr>
          <p:cNvCxnSpPr>
            <a:cxnSpLocks/>
          </p:cNvCxnSpPr>
          <p:nvPr/>
        </p:nvCxnSpPr>
        <p:spPr>
          <a:xfrm>
            <a:off x="1366967" y="3329388"/>
            <a:ext cx="5382807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732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438149" y="6040796"/>
            <a:ext cx="11515725" cy="817204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tên những công việc người nông dân phải làm để có mùa thu hoạch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11409680" y="4401047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2B636A-1AE8-4A96-A771-D5EF804147E3}"/>
              </a:ext>
            </a:extLst>
          </p:cNvPr>
          <p:cNvCxnSpPr>
            <a:cxnSpLocks/>
          </p:cNvCxnSpPr>
          <p:nvPr/>
        </p:nvCxnSpPr>
        <p:spPr>
          <a:xfrm>
            <a:off x="438149" y="4772550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237E6D-081A-4FB1-BEDA-AFE1D1FF980B}"/>
              </a:ext>
            </a:extLst>
          </p:cNvPr>
          <p:cNvCxnSpPr>
            <a:cxnSpLocks/>
          </p:cNvCxnSpPr>
          <p:nvPr/>
        </p:nvCxnSpPr>
        <p:spPr>
          <a:xfrm>
            <a:off x="1120251" y="4749580"/>
            <a:ext cx="9956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E882A7-169E-431E-A44F-AD853CAFDD78}"/>
              </a:ext>
            </a:extLst>
          </p:cNvPr>
          <p:cNvCxnSpPr>
            <a:cxnSpLocks/>
          </p:cNvCxnSpPr>
          <p:nvPr/>
        </p:nvCxnSpPr>
        <p:spPr>
          <a:xfrm>
            <a:off x="2613329" y="4733711"/>
            <a:ext cx="1137920" cy="1016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F699C2-EEBC-458C-A1AE-9BFFAB61987E}"/>
              </a:ext>
            </a:extLst>
          </p:cNvPr>
          <p:cNvCxnSpPr>
            <a:cxnSpLocks/>
          </p:cNvCxnSpPr>
          <p:nvPr/>
        </p:nvCxnSpPr>
        <p:spPr>
          <a:xfrm>
            <a:off x="7795841" y="4795520"/>
            <a:ext cx="4025098" cy="12402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913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720897" y="909226"/>
            <a:ext cx="65735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720897" y="2054087"/>
            <a:ext cx="10219312" cy="1173164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514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bưởi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3947" y="764249"/>
            <a:ext cx="1082847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42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3" name="5c1f48ed1e1b1">
            <a:hlinkClick r:id="" action="ppaction://media"/>
            <a:extLst>
              <a:ext uri="{FF2B5EF4-FFF2-40B4-BE49-F238E27FC236}">
                <a16:creationId xmlns:a16="http://schemas.microsoft.com/office/drawing/2014/main" id="{2FE61C76-D1DC-4B6A-8F4E-19F33BD9C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3680" y="3800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DB74CB-A828-4392-89B4-D03913F4F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50" y="147235"/>
            <a:ext cx="1271550" cy="1026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219200" y="356908"/>
            <a:ext cx="1113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hợp từ ngữ ở cột A với từ ngữ ở cột B để tạo nên câu đặc điểm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32A90E-1BB9-40E6-9946-3BB1BEF2EABF}"/>
              </a:ext>
            </a:extLst>
          </p:cNvPr>
          <p:cNvSpPr/>
          <p:nvPr/>
        </p:nvSpPr>
        <p:spPr>
          <a:xfrm>
            <a:off x="944880" y="164221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BB4527-02C4-43A4-8FED-531D74A82351}"/>
              </a:ext>
            </a:extLst>
          </p:cNvPr>
          <p:cNvSpPr/>
          <p:nvPr/>
        </p:nvSpPr>
        <p:spPr>
          <a:xfrm>
            <a:off x="985520" y="290713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66035D-40C7-42E9-AF7B-6508F17A4F31}"/>
              </a:ext>
            </a:extLst>
          </p:cNvPr>
          <p:cNvSpPr/>
          <p:nvPr/>
        </p:nvSpPr>
        <p:spPr>
          <a:xfrm>
            <a:off x="944880" y="4146660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33F26-436C-4CBD-AA84-025358399D16}"/>
              </a:ext>
            </a:extLst>
          </p:cNvPr>
          <p:cNvSpPr/>
          <p:nvPr/>
        </p:nvSpPr>
        <p:spPr>
          <a:xfrm>
            <a:off x="944880" y="5215781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1F38E7-EA71-4AFC-8B3F-8A7345D9EAA0}"/>
              </a:ext>
            </a:extLst>
          </p:cNvPr>
          <p:cNvSpPr/>
          <p:nvPr/>
        </p:nvSpPr>
        <p:spPr>
          <a:xfrm>
            <a:off x="7051040" y="164221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59658-4EC5-423E-82A7-23CDA3D28B6F}"/>
              </a:ext>
            </a:extLst>
          </p:cNvPr>
          <p:cNvSpPr/>
          <p:nvPr/>
        </p:nvSpPr>
        <p:spPr>
          <a:xfrm>
            <a:off x="7051040" y="290713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F4B35A-386D-4541-BA08-7E6D89AFFC5F}"/>
              </a:ext>
            </a:extLst>
          </p:cNvPr>
          <p:cNvSpPr/>
          <p:nvPr/>
        </p:nvSpPr>
        <p:spPr>
          <a:xfrm>
            <a:off x="7051040" y="414666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E7A466-DE0D-4278-81DD-165078E95E9E}"/>
              </a:ext>
            </a:extLst>
          </p:cNvPr>
          <p:cNvSpPr/>
          <p:nvPr/>
        </p:nvSpPr>
        <p:spPr>
          <a:xfrm>
            <a:off x="7051040" y="514234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F572A6-A62D-4E83-8A65-479C7F64093C}"/>
              </a:ext>
            </a:extLst>
          </p:cNvPr>
          <p:cNvCxnSpPr>
            <a:stCxn id="3" idx="3"/>
            <a:endCxn id="13" idx="1"/>
          </p:cNvCxnSpPr>
          <p:nvPr/>
        </p:nvCxnSpPr>
        <p:spPr>
          <a:xfrm>
            <a:off x="3830320" y="206385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A2FAD5-4F34-431B-8FD9-B9D8149A879D}"/>
              </a:ext>
            </a:extLst>
          </p:cNvPr>
          <p:cNvCxnSpPr/>
          <p:nvPr/>
        </p:nvCxnSpPr>
        <p:spPr>
          <a:xfrm>
            <a:off x="3830320" y="331607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352A87-B05A-46D8-B441-FF944C7E27AF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830320" y="3328779"/>
            <a:ext cx="3220720" cy="121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F8EE12-BB8E-4E84-9DF0-0C7CE1B8B0C0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30320" y="2063859"/>
            <a:ext cx="3220720" cy="36880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060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120" y="239184"/>
            <a:ext cx="706839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872480" y="3605106"/>
            <a:ext cx="5791200" cy="191365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 một câu nêu đặc điểm của loài cây hoặc loại quả mà em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文本框 11270">
            <a:extLst>
              <a:ext uri="{FF2B5EF4-FFF2-40B4-BE49-F238E27FC236}">
                <a16:creationId xmlns:a16="http://schemas.microsoft.com/office/drawing/2014/main" id="{6BC43288-5F75-46AB-8661-4FDA69BE9F44}"/>
              </a:ext>
            </a:extLst>
          </p:cNvPr>
          <p:cNvSpPr txBox="1"/>
          <p:nvPr/>
        </p:nvSpPr>
        <p:spPr>
          <a:xfrm>
            <a:off x="5712884" y="3015981"/>
            <a:ext cx="5950796" cy="1728989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 chôm chôm có lá nhỏ màu xanh non, khi già xanh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đậm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  <p:bldP spid="11271" grpId="1" build="allAtOnce"/>
      <p:bldP spid="6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92730" y="1984743"/>
            <a:ext cx="6606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Củng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cố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học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64D7EE-8CD2-43A6-8A2F-2C4396E06DD2}"/>
              </a:ext>
            </a:extLst>
          </p:cNvPr>
          <p:cNvSpPr txBox="1"/>
          <p:nvPr/>
        </p:nvSpPr>
        <p:spPr>
          <a:xfrm>
            <a:off x="9699790" y="45143"/>
            <a:ext cx="2462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41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03265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969" y="-151717"/>
            <a:ext cx="2915770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317303" y="-140805"/>
            <a:ext cx="431720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 cao, nhiều đốt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 chụm thành bờ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nhỏ cành thưa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 đưa trong gió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1149536" y="-38229"/>
            <a:ext cx="2893458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440992" y="491637"/>
            <a:ext cx="80698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gai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mềm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chin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thoạt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2296" y="1433218"/>
            <a:ext cx="66065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Mùa</a:t>
            </a:r>
            <a:r>
              <a:rPr kumimoji="0" lang="en-US" altLang="zh-CN" sz="6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vàng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04661" y="2419339"/>
            <a:ext cx="5312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9A894-C20B-496A-9218-FDBE7A78EDA4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Mùa vàng">
            <a:hlinkClick r:id="" action="ppaction://media"/>
            <a:extLst>
              <a:ext uri="{FF2B5EF4-FFF2-40B4-BE49-F238E27FC236}">
                <a16:creationId xmlns:a16="http://schemas.microsoft.com/office/drawing/2014/main" id="{2F79468C-9B59-47C1-B97B-E708A641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952" y="103981"/>
            <a:ext cx="487363" cy="48736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715374" y="1"/>
            <a:ext cx="3238499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88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81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-54757" y="686807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0" y="1512196"/>
            <a:ext cx="518305" cy="3602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-67456" y="328818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50039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52975" y="1866996"/>
            <a:ext cx="65710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B512B222-3830-42C4-AE43-6EF7C995498F}"/>
              </a:ext>
            </a:extLst>
          </p:cNvPr>
          <p:cNvSpPr txBox="1"/>
          <p:nvPr/>
        </p:nvSpPr>
        <p:spPr>
          <a:xfrm>
            <a:off x="10001250" y="9414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LH: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1902</Words>
  <Application>Microsoft Office PowerPoint</Application>
  <PresentationFormat>Widescreen</PresentationFormat>
  <Paragraphs>198</Paragraphs>
  <Slides>24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54" baseType="lpstr">
      <vt:lpstr>Microsoft YaHei</vt:lpstr>
      <vt:lpstr>Microsoft YaHei</vt:lpstr>
      <vt:lpstr>宋体</vt:lpstr>
      <vt:lpstr>宋体</vt:lpstr>
      <vt:lpstr>.VnBlack</vt:lpstr>
      <vt:lpstr>Arial</vt:lpstr>
      <vt:lpstr>Arial Black</vt:lpstr>
      <vt:lpstr>Arial-Rounded</vt:lpstr>
      <vt:lpstr>Calibri</vt:lpstr>
      <vt:lpstr>Calibri Light</vt:lpstr>
      <vt:lpstr>等线</vt:lpstr>
      <vt:lpstr>等线 Light</vt:lpstr>
      <vt:lpstr>Lato Hairline</vt:lpstr>
      <vt:lpstr>Lato Light</vt:lpstr>
      <vt:lpstr>Lato Regular</vt:lpstr>
      <vt:lpstr>Times New Roman</vt:lpstr>
      <vt:lpstr>Wingdings</vt:lpstr>
      <vt:lpstr>仓耳羽辰体-谷力 W05</vt:lpstr>
      <vt:lpstr>字魂36号-正文宋楷</vt:lpstr>
      <vt:lpstr>方正卡通简体</vt:lpstr>
      <vt:lpstr>方正少儿简体</vt:lpstr>
      <vt:lpstr>方正黑体简体</vt:lpstr>
      <vt:lpstr>1_Tema de Office</vt:lpstr>
      <vt:lpstr>3_Office 主题​​</vt:lpstr>
      <vt:lpstr>Office 主题</vt:lpstr>
      <vt:lpstr>3_Office Theme</vt:lpstr>
      <vt:lpstr>Office 主题​​</vt:lpstr>
      <vt:lpstr>包图主题2</vt:lpstr>
      <vt:lpstr>1_Office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5</cp:revision>
  <dcterms:created xsi:type="dcterms:W3CDTF">2021-08-01T03:17:41Z</dcterms:created>
  <dcterms:modified xsi:type="dcterms:W3CDTF">2022-02-09T03:47:03Z</dcterms:modified>
</cp:coreProperties>
</file>